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63" r:id="rId3"/>
    <p:sldId id="279" r:id="rId4"/>
    <p:sldId id="345" r:id="rId5"/>
    <p:sldId id="338" r:id="rId6"/>
    <p:sldId id="278" r:id="rId7"/>
    <p:sldId id="336" r:id="rId8"/>
    <p:sldId id="337" r:id="rId9"/>
    <p:sldId id="348" r:id="rId10"/>
    <p:sldId id="341" r:id="rId11"/>
    <p:sldId id="349" r:id="rId12"/>
    <p:sldId id="339" r:id="rId13"/>
    <p:sldId id="340" r:id="rId14"/>
    <p:sldId id="342" r:id="rId15"/>
    <p:sldId id="343" r:id="rId16"/>
    <p:sldId id="344" r:id="rId17"/>
    <p:sldId id="347"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002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9" autoAdjust="0"/>
    <p:restoredTop sz="94645"/>
  </p:normalViewPr>
  <p:slideViewPr>
    <p:cSldViewPr snapToGrid="0">
      <p:cViewPr varScale="1">
        <p:scale>
          <a:sx n="156" d="100"/>
          <a:sy n="156" d="100"/>
        </p:scale>
        <p:origin x="208"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653FB-09A6-475E-A2BF-4DAD54F9EF1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BB5B668-EB6C-4DA7-BEA5-E0160E538CCD}">
      <dgm:prSet/>
      <dgm:spPr/>
      <dgm:t>
        <a:bodyPr/>
        <a:lstStyle/>
        <a:p>
          <a:r>
            <a:rPr lang="en-US" dirty="0"/>
            <a:t>Sample Information: Photo, sample ID, lot / batch #, date of the analysis</a:t>
          </a:r>
        </a:p>
      </dgm:t>
    </dgm:pt>
    <dgm:pt modelId="{CD38987A-7A60-4A31-8995-780AE80CE4E1}" type="parTrans" cxnId="{44591F29-71EC-496A-A6AB-167B2D8008BB}">
      <dgm:prSet/>
      <dgm:spPr/>
      <dgm:t>
        <a:bodyPr/>
        <a:lstStyle/>
        <a:p>
          <a:endParaRPr lang="en-US"/>
        </a:p>
      </dgm:t>
    </dgm:pt>
    <dgm:pt modelId="{AD108AB1-1AEF-44D8-8059-E8DD5C3526B5}" type="sibTrans" cxnId="{44591F29-71EC-496A-A6AB-167B2D8008BB}">
      <dgm:prSet/>
      <dgm:spPr/>
      <dgm:t>
        <a:bodyPr/>
        <a:lstStyle/>
        <a:p>
          <a:endParaRPr lang="en-US"/>
        </a:p>
      </dgm:t>
    </dgm:pt>
    <dgm:pt modelId="{303C7E99-7270-4533-AA02-017CA12EB757}">
      <dgm:prSet/>
      <dgm:spPr/>
      <dgm:t>
        <a:bodyPr/>
        <a:lstStyle/>
        <a:p>
          <a:r>
            <a:rPr lang="en-US" dirty="0"/>
            <a:t>Lot / Batch #:  Corresponds with the sample number on the report.</a:t>
          </a:r>
        </a:p>
      </dgm:t>
    </dgm:pt>
    <dgm:pt modelId="{2FF11DB6-9672-42F4-8C61-089110075005}" type="parTrans" cxnId="{5C929916-4C50-46D2-8D21-79BC9963D3EF}">
      <dgm:prSet/>
      <dgm:spPr/>
      <dgm:t>
        <a:bodyPr/>
        <a:lstStyle/>
        <a:p>
          <a:endParaRPr lang="en-US"/>
        </a:p>
      </dgm:t>
    </dgm:pt>
    <dgm:pt modelId="{932A6544-08B3-4505-97AA-55A4BF7C937B}" type="sibTrans" cxnId="{5C929916-4C50-46D2-8D21-79BC9963D3EF}">
      <dgm:prSet/>
      <dgm:spPr/>
      <dgm:t>
        <a:bodyPr/>
        <a:lstStyle/>
        <a:p>
          <a:endParaRPr lang="en-US"/>
        </a:p>
      </dgm:t>
    </dgm:pt>
    <dgm:pt modelId="{598B5D33-4B87-4AB0-A6E3-29CF88201E15}">
      <dgm:prSet/>
      <dgm:spPr/>
      <dgm:t>
        <a:bodyPr/>
        <a:lstStyle/>
        <a:p>
          <a:r>
            <a:rPr lang="en-US" dirty="0"/>
            <a:t>Laboratory: name, address, contact info, certification, testing methods, results</a:t>
          </a:r>
        </a:p>
      </dgm:t>
    </dgm:pt>
    <dgm:pt modelId="{A67C614D-8F57-46A1-B34A-BFF84CDA6185}" type="parTrans" cxnId="{83668F91-C053-4C53-8292-C8377F62A8D1}">
      <dgm:prSet/>
      <dgm:spPr/>
      <dgm:t>
        <a:bodyPr/>
        <a:lstStyle/>
        <a:p>
          <a:endParaRPr lang="en-US"/>
        </a:p>
      </dgm:t>
    </dgm:pt>
    <dgm:pt modelId="{11D5DE94-3DC3-434B-AC2F-A95E9B4E29E0}" type="sibTrans" cxnId="{83668F91-C053-4C53-8292-C8377F62A8D1}">
      <dgm:prSet/>
      <dgm:spPr/>
      <dgm:t>
        <a:bodyPr/>
        <a:lstStyle/>
        <a:p>
          <a:endParaRPr lang="en-US"/>
        </a:p>
      </dgm:t>
    </dgm:pt>
    <dgm:pt modelId="{397CE43D-B0AE-4F77-B67C-C62F8920BE9A}">
      <dgm:prSet/>
      <dgm:spPr/>
      <dgm:t>
        <a:bodyPr/>
        <a:lstStyle/>
        <a:p>
          <a:r>
            <a:rPr lang="en-US"/>
            <a:t>Supplier / Manuf: The product manufacturer's name and address. </a:t>
          </a:r>
        </a:p>
      </dgm:t>
    </dgm:pt>
    <dgm:pt modelId="{2400B38E-46A6-40FB-957A-9A025315506C}" type="parTrans" cxnId="{13CC2B8A-59B9-4D62-8556-8292684820DC}">
      <dgm:prSet/>
      <dgm:spPr/>
      <dgm:t>
        <a:bodyPr/>
        <a:lstStyle/>
        <a:p>
          <a:endParaRPr lang="en-US"/>
        </a:p>
      </dgm:t>
    </dgm:pt>
    <dgm:pt modelId="{F4698D2C-E905-43AF-863B-6A078FB55594}" type="sibTrans" cxnId="{13CC2B8A-59B9-4D62-8556-8292684820DC}">
      <dgm:prSet/>
      <dgm:spPr/>
      <dgm:t>
        <a:bodyPr/>
        <a:lstStyle/>
        <a:p>
          <a:endParaRPr lang="en-US"/>
        </a:p>
      </dgm:t>
    </dgm:pt>
    <dgm:pt modelId="{1AC0CBD9-3B42-466E-925C-131C60B98237}" type="pres">
      <dgm:prSet presAssocID="{FFE653FB-09A6-475E-A2BF-4DAD54F9EF1D}" presName="hierChild1" presStyleCnt="0">
        <dgm:presLayoutVars>
          <dgm:chPref val="1"/>
          <dgm:dir/>
          <dgm:animOne val="branch"/>
          <dgm:animLvl val="lvl"/>
          <dgm:resizeHandles/>
        </dgm:presLayoutVars>
      </dgm:prSet>
      <dgm:spPr/>
    </dgm:pt>
    <dgm:pt modelId="{55FC3B0A-1F96-4166-AE76-0347ABE3CEA9}" type="pres">
      <dgm:prSet presAssocID="{2BB5B668-EB6C-4DA7-BEA5-E0160E538CCD}" presName="hierRoot1" presStyleCnt="0"/>
      <dgm:spPr/>
    </dgm:pt>
    <dgm:pt modelId="{EF6C0A14-6204-4ABE-99FC-FB24BF8965CB}" type="pres">
      <dgm:prSet presAssocID="{2BB5B668-EB6C-4DA7-BEA5-E0160E538CCD}" presName="composite" presStyleCnt="0"/>
      <dgm:spPr/>
    </dgm:pt>
    <dgm:pt modelId="{A0F8DA72-F2B3-4B02-83A1-5BB8026596AD}" type="pres">
      <dgm:prSet presAssocID="{2BB5B668-EB6C-4DA7-BEA5-E0160E538CCD}" presName="background" presStyleLbl="node0" presStyleIdx="0" presStyleCnt="4"/>
      <dgm:spPr/>
    </dgm:pt>
    <dgm:pt modelId="{1A05B2D4-A29E-4B77-92AA-FFFBDF2CF4D8}" type="pres">
      <dgm:prSet presAssocID="{2BB5B668-EB6C-4DA7-BEA5-E0160E538CCD}" presName="text" presStyleLbl="fgAcc0" presStyleIdx="0" presStyleCnt="4">
        <dgm:presLayoutVars>
          <dgm:chPref val="3"/>
        </dgm:presLayoutVars>
      </dgm:prSet>
      <dgm:spPr/>
    </dgm:pt>
    <dgm:pt modelId="{05DA48AC-EB85-4DA2-A22C-B0D8AB0173AD}" type="pres">
      <dgm:prSet presAssocID="{2BB5B668-EB6C-4DA7-BEA5-E0160E538CCD}" presName="hierChild2" presStyleCnt="0"/>
      <dgm:spPr/>
    </dgm:pt>
    <dgm:pt modelId="{0637E494-41FE-4CBE-9EE2-F694DE05B0AA}" type="pres">
      <dgm:prSet presAssocID="{303C7E99-7270-4533-AA02-017CA12EB757}" presName="hierRoot1" presStyleCnt="0"/>
      <dgm:spPr/>
    </dgm:pt>
    <dgm:pt modelId="{17A3B0B6-A2D1-447F-859A-5A4AA0CABEA2}" type="pres">
      <dgm:prSet presAssocID="{303C7E99-7270-4533-AA02-017CA12EB757}" presName="composite" presStyleCnt="0"/>
      <dgm:spPr/>
    </dgm:pt>
    <dgm:pt modelId="{FE1A2FEB-45D1-4275-A0AF-AFD532B2625A}" type="pres">
      <dgm:prSet presAssocID="{303C7E99-7270-4533-AA02-017CA12EB757}" presName="background" presStyleLbl="node0" presStyleIdx="1" presStyleCnt="4"/>
      <dgm:spPr/>
    </dgm:pt>
    <dgm:pt modelId="{CE9F237D-01AC-454E-B9C8-10B29D7221EE}" type="pres">
      <dgm:prSet presAssocID="{303C7E99-7270-4533-AA02-017CA12EB757}" presName="text" presStyleLbl="fgAcc0" presStyleIdx="1" presStyleCnt="4">
        <dgm:presLayoutVars>
          <dgm:chPref val="3"/>
        </dgm:presLayoutVars>
      </dgm:prSet>
      <dgm:spPr/>
    </dgm:pt>
    <dgm:pt modelId="{67CFE854-615E-44F0-ADF3-7B1A543789B0}" type="pres">
      <dgm:prSet presAssocID="{303C7E99-7270-4533-AA02-017CA12EB757}" presName="hierChild2" presStyleCnt="0"/>
      <dgm:spPr/>
    </dgm:pt>
    <dgm:pt modelId="{6AE09FB0-60D7-4503-AC52-AFD51B4945B5}" type="pres">
      <dgm:prSet presAssocID="{598B5D33-4B87-4AB0-A6E3-29CF88201E15}" presName="hierRoot1" presStyleCnt="0"/>
      <dgm:spPr/>
    </dgm:pt>
    <dgm:pt modelId="{1E340AF4-599A-4EB0-B211-8D226FF80FD1}" type="pres">
      <dgm:prSet presAssocID="{598B5D33-4B87-4AB0-A6E3-29CF88201E15}" presName="composite" presStyleCnt="0"/>
      <dgm:spPr/>
    </dgm:pt>
    <dgm:pt modelId="{E0FAD69D-411B-4F85-B3C8-0A420957F4A1}" type="pres">
      <dgm:prSet presAssocID="{598B5D33-4B87-4AB0-A6E3-29CF88201E15}" presName="background" presStyleLbl="node0" presStyleIdx="2" presStyleCnt="4"/>
      <dgm:spPr/>
    </dgm:pt>
    <dgm:pt modelId="{501BF6EA-5867-4A86-9E6B-BA88FB6A82AE}" type="pres">
      <dgm:prSet presAssocID="{598B5D33-4B87-4AB0-A6E3-29CF88201E15}" presName="text" presStyleLbl="fgAcc0" presStyleIdx="2" presStyleCnt="4">
        <dgm:presLayoutVars>
          <dgm:chPref val="3"/>
        </dgm:presLayoutVars>
      </dgm:prSet>
      <dgm:spPr/>
    </dgm:pt>
    <dgm:pt modelId="{82BE0281-9B16-4245-B3B2-89781B46D378}" type="pres">
      <dgm:prSet presAssocID="{598B5D33-4B87-4AB0-A6E3-29CF88201E15}" presName="hierChild2" presStyleCnt="0"/>
      <dgm:spPr/>
    </dgm:pt>
    <dgm:pt modelId="{BC0D3D96-E6B7-4586-A6F2-669D0CBBFE25}" type="pres">
      <dgm:prSet presAssocID="{397CE43D-B0AE-4F77-B67C-C62F8920BE9A}" presName="hierRoot1" presStyleCnt="0"/>
      <dgm:spPr/>
    </dgm:pt>
    <dgm:pt modelId="{73ED2831-78CB-4F8C-A6EA-E40FCAD15B2A}" type="pres">
      <dgm:prSet presAssocID="{397CE43D-B0AE-4F77-B67C-C62F8920BE9A}" presName="composite" presStyleCnt="0"/>
      <dgm:spPr/>
    </dgm:pt>
    <dgm:pt modelId="{B1EC7598-EC2D-41AC-8C26-A93F77C5296C}" type="pres">
      <dgm:prSet presAssocID="{397CE43D-B0AE-4F77-B67C-C62F8920BE9A}" presName="background" presStyleLbl="node0" presStyleIdx="3" presStyleCnt="4"/>
      <dgm:spPr/>
    </dgm:pt>
    <dgm:pt modelId="{0E1F4459-C71D-4CFF-978C-301803D47DAF}" type="pres">
      <dgm:prSet presAssocID="{397CE43D-B0AE-4F77-B67C-C62F8920BE9A}" presName="text" presStyleLbl="fgAcc0" presStyleIdx="3" presStyleCnt="4">
        <dgm:presLayoutVars>
          <dgm:chPref val="3"/>
        </dgm:presLayoutVars>
      </dgm:prSet>
      <dgm:spPr/>
    </dgm:pt>
    <dgm:pt modelId="{542B927D-A54E-4876-AA93-3343DD4A5AE9}" type="pres">
      <dgm:prSet presAssocID="{397CE43D-B0AE-4F77-B67C-C62F8920BE9A}" presName="hierChild2" presStyleCnt="0"/>
      <dgm:spPr/>
    </dgm:pt>
  </dgm:ptLst>
  <dgm:cxnLst>
    <dgm:cxn modelId="{93099F06-FBF4-4C40-8BB9-23C3A15C66B0}" type="presOf" srcId="{2BB5B668-EB6C-4DA7-BEA5-E0160E538CCD}" destId="{1A05B2D4-A29E-4B77-92AA-FFFBDF2CF4D8}" srcOrd="0" destOrd="0" presId="urn:microsoft.com/office/officeart/2005/8/layout/hierarchy1"/>
    <dgm:cxn modelId="{5C929916-4C50-46D2-8D21-79BC9963D3EF}" srcId="{FFE653FB-09A6-475E-A2BF-4DAD54F9EF1D}" destId="{303C7E99-7270-4533-AA02-017CA12EB757}" srcOrd="1" destOrd="0" parTransId="{2FF11DB6-9672-42F4-8C61-089110075005}" sibTransId="{932A6544-08B3-4505-97AA-55A4BF7C937B}"/>
    <dgm:cxn modelId="{44591F29-71EC-496A-A6AB-167B2D8008BB}" srcId="{FFE653FB-09A6-475E-A2BF-4DAD54F9EF1D}" destId="{2BB5B668-EB6C-4DA7-BEA5-E0160E538CCD}" srcOrd="0" destOrd="0" parTransId="{CD38987A-7A60-4A31-8995-780AE80CE4E1}" sibTransId="{AD108AB1-1AEF-44D8-8059-E8DD5C3526B5}"/>
    <dgm:cxn modelId="{1C856638-8903-4F35-83A2-FAE21FECE575}" type="presOf" srcId="{303C7E99-7270-4533-AA02-017CA12EB757}" destId="{CE9F237D-01AC-454E-B9C8-10B29D7221EE}" srcOrd="0" destOrd="0" presId="urn:microsoft.com/office/officeart/2005/8/layout/hierarchy1"/>
    <dgm:cxn modelId="{87547F74-AC24-4B15-AD7F-7B0B95FF9CF0}" type="presOf" srcId="{FFE653FB-09A6-475E-A2BF-4DAD54F9EF1D}" destId="{1AC0CBD9-3B42-466E-925C-131C60B98237}" srcOrd="0" destOrd="0" presId="urn:microsoft.com/office/officeart/2005/8/layout/hierarchy1"/>
    <dgm:cxn modelId="{75FFEF84-705F-4291-A349-ED062F213C00}" type="presOf" srcId="{598B5D33-4B87-4AB0-A6E3-29CF88201E15}" destId="{501BF6EA-5867-4A86-9E6B-BA88FB6A82AE}" srcOrd="0" destOrd="0" presId="urn:microsoft.com/office/officeart/2005/8/layout/hierarchy1"/>
    <dgm:cxn modelId="{13CC2B8A-59B9-4D62-8556-8292684820DC}" srcId="{FFE653FB-09A6-475E-A2BF-4DAD54F9EF1D}" destId="{397CE43D-B0AE-4F77-B67C-C62F8920BE9A}" srcOrd="3" destOrd="0" parTransId="{2400B38E-46A6-40FB-957A-9A025315506C}" sibTransId="{F4698D2C-E905-43AF-863B-6A078FB55594}"/>
    <dgm:cxn modelId="{83668F91-C053-4C53-8292-C8377F62A8D1}" srcId="{FFE653FB-09A6-475E-A2BF-4DAD54F9EF1D}" destId="{598B5D33-4B87-4AB0-A6E3-29CF88201E15}" srcOrd="2" destOrd="0" parTransId="{A67C614D-8F57-46A1-B34A-BFF84CDA6185}" sibTransId="{11D5DE94-3DC3-434B-AC2F-A95E9B4E29E0}"/>
    <dgm:cxn modelId="{EEB267FB-E110-4E56-A126-D3D8491CF54F}" type="presOf" srcId="{397CE43D-B0AE-4F77-B67C-C62F8920BE9A}" destId="{0E1F4459-C71D-4CFF-978C-301803D47DAF}" srcOrd="0" destOrd="0" presId="urn:microsoft.com/office/officeart/2005/8/layout/hierarchy1"/>
    <dgm:cxn modelId="{3F930AF0-63C2-44B2-832A-28216D81B5AE}" type="presParOf" srcId="{1AC0CBD9-3B42-466E-925C-131C60B98237}" destId="{55FC3B0A-1F96-4166-AE76-0347ABE3CEA9}" srcOrd="0" destOrd="0" presId="urn:microsoft.com/office/officeart/2005/8/layout/hierarchy1"/>
    <dgm:cxn modelId="{B9A7951E-57E6-4796-B3E1-101B018846C4}" type="presParOf" srcId="{55FC3B0A-1F96-4166-AE76-0347ABE3CEA9}" destId="{EF6C0A14-6204-4ABE-99FC-FB24BF8965CB}" srcOrd="0" destOrd="0" presId="urn:microsoft.com/office/officeart/2005/8/layout/hierarchy1"/>
    <dgm:cxn modelId="{853074F9-F139-4938-8330-7A7F4D7D820F}" type="presParOf" srcId="{EF6C0A14-6204-4ABE-99FC-FB24BF8965CB}" destId="{A0F8DA72-F2B3-4B02-83A1-5BB8026596AD}" srcOrd="0" destOrd="0" presId="urn:microsoft.com/office/officeart/2005/8/layout/hierarchy1"/>
    <dgm:cxn modelId="{1329DA0F-ED3F-4B5B-83E0-F01EDA8C9557}" type="presParOf" srcId="{EF6C0A14-6204-4ABE-99FC-FB24BF8965CB}" destId="{1A05B2D4-A29E-4B77-92AA-FFFBDF2CF4D8}" srcOrd="1" destOrd="0" presId="urn:microsoft.com/office/officeart/2005/8/layout/hierarchy1"/>
    <dgm:cxn modelId="{A4211DF5-F103-4BDD-B120-9BED2E5DA623}" type="presParOf" srcId="{55FC3B0A-1F96-4166-AE76-0347ABE3CEA9}" destId="{05DA48AC-EB85-4DA2-A22C-B0D8AB0173AD}" srcOrd="1" destOrd="0" presId="urn:microsoft.com/office/officeart/2005/8/layout/hierarchy1"/>
    <dgm:cxn modelId="{78654DF0-D536-4AFD-A942-FAC21F0BDF2C}" type="presParOf" srcId="{1AC0CBD9-3B42-466E-925C-131C60B98237}" destId="{0637E494-41FE-4CBE-9EE2-F694DE05B0AA}" srcOrd="1" destOrd="0" presId="urn:microsoft.com/office/officeart/2005/8/layout/hierarchy1"/>
    <dgm:cxn modelId="{A3F070B3-1FFB-4831-89E7-DAA998F431E8}" type="presParOf" srcId="{0637E494-41FE-4CBE-9EE2-F694DE05B0AA}" destId="{17A3B0B6-A2D1-447F-859A-5A4AA0CABEA2}" srcOrd="0" destOrd="0" presId="urn:microsoft.com/office/officeart/2005/8/layout/hierarchy1"/>
    <dgm:cxn modelId="{F2712DE5-EF0F-4217-874C-75FCDC8C6621}" type="presParOf" srcId="{17A3B0B6-A2D1-447F-859A-5A4AA0CABEA2}" destId="{FE1A2FEB-45D1-4275-A0AF-AFD532B2625A}" srcOrd="0" destOrd="0" presId="urn:microsoft.com/office/officeart/2005/8/layout/hierarchy1"/>
    <dgm:cxn modelId="{B95A7E4A-FE75-44B4-B410-0F24D02848A2}" type="presParOf" srcId="{17A3B0B6-A2D1-447F-859A-5A4AA0CABEA2}" destId="{CE9F237D-01AC-454E-B9C8-10B29D7221EE}" srcOrd="1" destOrd="0" presId="urn:microsoft.com/office/officeart/2005/8/layout/hierarchy1"/>
    <dgm:cxn modelId="{24394568-979A-4AE2-A9C4-D9E83E150713}" type="presParOf" srcId="{0637E494-41FE-4CBE-9EE2-F694DE05B0AA}" destId="{67CFE854-615E-44F0-ADF3-7B1A543789B0}" srcOrd="1" destOrd="0" presId="urn:microsoft.com/office/officeart/2005/8/layout/hierarchy1"/>
    <dgm:cxn modelId="{C5CA995D-BA46-42EE-B877-FA1300397E76}" type="presParOf" srcId="{1AC0CBD9-3B42-466E-925C-131C60B98237}" destId="{6AE09FB0-60D7-4503-AC52-AFD51B4945B5}" srcOrd="2" destOrd="0" presId="urn:microsoft.com/office/officeart/2005/8/layout/hierarchy1"/>
    <dgm:cxn modelId="{C4E81AFC-7233-4C3D-8C19-A8E266A32226}" type="presParOf" srcId="{6AE09FB0-60D7-4503-AC52-AFD51B4945B5}" destId="{1E340AF4-599A-4EB0-B211-8D226FF80FD1}" srcOrd="0" destOrd="0" presId="urn:microsoft.com/office/officeart/2005/8/layout/hierarchy1"/>
    <dgm:cxn modelId="{BBD8A45C-052E-46CF-BDCA-7D5A6282989C}" type="presParOf" srcId="{1E340AF4-599A-4EB0-B211-8D226FF80FD1}" destId="{E0FAD69D-411B-4F85-B3C8-0A420957F4A1}" srcOrd="0" destOrd="0" presId="urn:microsoft.com/office/officeart/2005/8/layout/hierarchy1"/>
    <dgm:cxn modelId="{8B769C01-2BBF-486C-BF04-AC468B180539}" type="presParOf" srcId="{1E340AF4-599A-4EB0-B211-8D226FF80FD1}" destId="{501BF6EA-5867-4A86-9E6B-BA88FB6A82AE}" srcOrd="1" destOrd="0" presId="urn:microsoft.com/office/officeart/2005/8/layout/hierarchy1"/>
    <dgm:cxn modelId="{7992F182-41B3-45FF-9488-47E4C9700B61}" type="presParOf" srcId="{6AE09FB0-60D7-4503-AC52-AFD51B4945B5}" destId="{82BE0281-9B16-4245-B3B2-89781B46D378}" srcOrd="1" destOrd="0" presId="urn:microsoft.com/office/officeart/2005/8/layout/hierarchy1"/>
    <dgm:cxn modelId="{BCC5ED7F-7466-424D-9532-59C2744F8A1F}" type="presParOf" srcId="{1AC0CBD9-3B42-466E-925C-131C60B98237}" destId="{BC0D3D96-E6B7-4586-A6F2-669D0CBBFE25}" srcOrd="3" destOrd="0" presId="urn:microsoft.com/office/officeart/2005/8/layout/hierarchy1"/>
    <dgm:cxn modelId="{CD637341-CF9C-4E17-A8D7-3BBE45D139CA}" type="presParOf" srcId="{BC0D3D96-E6B7-4586-A6F2-669D0CBBFE25}" destId="{73ED2831-78CB-4F8C-A6EA-E40FCAD15B2A}" srcOrd="0" destOrd="0" presId="urn:microsoft.com/office/officeart/2005/8/layout/hierarchy1"/>
    <dgm:cxn modelId="{F0DD958C-C593-4E2F-B0C7-D3AA68E232B7}" type="presParOf" srcId="{73ED2831-78CB-4F8C-A6EA-E40FCAD15B2A}" destId="{B1EC7598-EC2D-41AC-8C26-A93F77C5296C}" srcOrd="0" destOrd="0" presId="urn:microsoft.com/office/officeart/2005/8/layout/hierarchy1"/>
    <dgm:cxn modelId="{B8AA6C9B-53A7-4D61-9A71-B86CBF0587AF}" type="presParOf" srcId="{73ED2831-78CB-4F8C-A6EA-E40FCAD15B2A}" destId="{0E1F4459-C71D-4CFF-978C-301803D47DAF}" srcOrd="1" destOrd="0" presId="urn:microsoft.com/office/officeart/2005/8/layout/hierarchy1"/>
    <dgm:cxn modelId="{8F2B5033-D53E-4F21-BABF-71F82F0ED559}" type="presParOf" srcId="{BC0D3D96-E6B7-4586-A6F2-669D0CBBFE25}" destId="{542B927D-A54E-4876-AA93-3343DD4A5A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653FB-09A6-475E-A2BF-4DAD54F9EF1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BB5B668-EB6C-4DA7-BEA5-E0160E538CCD}">
      <dgm:prSet/>
      <dgm:spPr/>
      <dgm:t>
        <a:bodyPr/>
        <a:lstStyle/>
        <a:p>
          <a:r>
            <a:rPr lang="en-US" dirty="0"/>
            <a:t>Full Panel Results (potency, heavy metals, micro, pesticides, residual solvents)</a:t>
          </a:r>
        </a:p>
      </dgm:t>
    </dgm:pt>
    <dgm:pt modelId="{CD38987A-7A60-4A31-8995-780AE80CE4E1}" type="parTrans" cxnId="{44591F29-71EC-496A-A6AB-167B2D8008BB}">
      <dgm:prSet/>
      <dgm:spPr/>
      <dgm:t>
        <a:bodyPr/>
        <a:lstStyle/>
        <a:p>
          <a:endParaRPr lang="en-US"/>
        </a:p>
      </dgm:t>
    </dgm:pt>
    <dgm:pt modelId="{AD108AB1-1AEF-44D8-8059-E8DD5C3526B5}" type="sibTrans" cxnId="{44591F29-71EC-496A-A6AB-167B2D8008BB}">
      <dgm:prSet/>
      <dgm:spPr/>
      <dgm:t>
        <a:bodyPr/>
        <a:lstStyle/>
        <a:p>
          <a:endParaRPr lang="en-US"/>
        </a:p>
      </dgm:t>
    </dgm:pt>
    <dgm:pt modelId="{397CE43D-B0AE-4F77-B67C-C62F8920BE9A}">
      <dgm:prSet/>
      <dgm:spPr/>
      <dgm:t>
        <a:bodyPr/>
        <a:lstStyle/>
        <a:p>
          <a:r>
            <a:rPr lang="en-US" dirty="0"/>
            <a:t>Authorized signature of laboratory director / manager / representative</a:t>
          </a:r>
        </a:p>
      </dgm:t>
    </dgm:pt>
    <dgm:pt modelId="{2400B38E-46A6-40FB-957A-9A025315506C}" type="parTrans" cxnId="{13CC2B8A-59B9-4D62-8556-8292684820DC}">
      <dgm:prSet/>
      <dgm:spPr/>
      <dgm:t>
        <a:bodyPr/>
        <a:lstStyle/>
        <a:p>
          <a:endParaRPr lang="en-US"/>
        </a:p>
      </dgm:t>
    </dgm:pt>
    <dgm:pt modelId="{F4698D2C-E905-43AF-863B-6A078FB55594}" type="sibTrans" cxnId="{13CC2B8A-59B9-4D62-8556-8292684820DC}">
      <dgm:prSet/>
      <dgm:spPr/>
      <dgm:t>
        <a:bodyPr/>
        <a:lstStyle/>
        <a:p>
          <a:endParaRPr lang="en-US"/>
        </a:p>
      </dgm:t>
    </dgm:pt>
    <dgm:pt modelId="{303C7E99-7270-4533-AA02-017CA12EB757}">
      <dgm:prSet/>
      <dgm:spPr/>
      <dgm:t>
        <a:bodyPr/>
        <a:lstStyle/>
        <a:p>
          <a:r>
            <a:rPr lang="en-US" dirty="0"/>
            <a:t>LOD / LOQ for every analyte </a:t>
          </a:r>
        </a:p>
      </dgm:t>
    </dgm:pt>
    <dgm:pt modelId="{932A6544-08B3-4505-97AA-55A4BF7C937B}" type="sibTrans" cxnId="{5C929916-4C50-46D2-8D21-79BC9963D3EF}">
      <dgm:prSet/>
      <dgm:spPr/>
      <dgm:t>
        <a:bodyPr/>
        <a:lstStyle/>
        <a:p>
          <a:endParaRPr lang="en-US"/>
        </a:p>
      </dgm:t>
    </dgm:pt>
    <dgm:pt modelId="{2FF11DB6-9672-42F4-8C61-089110075005}" type="parTrans" cxnId="{5C929916-4C50-46D2-8D21-79BC9963D3EF}">
      <dgm:prSet/>
      <dgm:spPr/>
      <dgm:t>
        <a:bodyPr/>
        <a:lstStyle/>
        <a:p>
          <a:endParaRPr lang="en-US"/>
        </a:p>
      </dgm:t>
    </dgm:pt>
    <dgm:pt modelId="{1AC0CBD9-3B42-466E-925C-131C60B98237}" type="pres">
      <dgm:prSet presAssocID="{FFE653FB-09A6-475E-A2BF-4DAD54F9EF1D}" presName="hierChild1" presStyleCnt="0">
        <dgm:presLayoutVars>
          <dgm:chPref val="1"/>
          <dgm:dir/>
          <dgm:animOne val="branch"/>
          <dgm:animLvl val="lvl"/>
          <dgm:resizeHandles/>
        </dgm:presLayoutVars>
      </dgm:prSet>
      <dgm:spPr/>
    </dgm:pt>
    <dgm:pt modelId="{55FC3B0A-1F96-4166-AE76-0347ABE3CEA9}" type="pres">
      <dgm:prSet presAssocID="{2BB5B668-EB6C-4DA7-BEA5-E0160E538CCD}" presName="hierRoot1" presStyleCnt="0"/>
      <dgm:spPr/>
    </dgm:pt>
    <dgm:pt modelId="{EF6C0A14-6204-4ABE-99FC-FB24BF8965CB}" type="pres">
      <dgm:prSet presAssocID="{2BB5B668-EB6C-4DA7-BEA5-E0160E538CCD}" presName="composite" presStyleCnt="0"/>
      <dgm:spPr/>
    </dgm:pt>
    <dgm:pt modelId="{A0F8DA72-F2B3-4B02-83A1-5BB8026596AD}" type="pres">
      <dgm:prSet presAssocID="{2BB5B668-EB6C-4DA7-BEA5-E0160E538CCD}" presName="background" presStyleLbl="node0" presStyleIdx="0" presStyleCnt="3"/>
      <dgm:spPr/>
    </dgm:pt>
    <dgm:pt modelId="{1A05B2D4-A29E-4B77-92AA-FFFBDF2CF4D8}" type="pres">
      <dgm:prSet presAssocID="{2BB5B668-EB6C-4DA7-BEA5-E0160E538CCD}" presName="text" presStyleLbl="fgAcc0" presStyleIdx="0" presStyleCnt="3">
        <dgm:presLayoutVars>
          <dgm:chPref val="3"/>
        </dgm:presLayoutVars>
      </dgm:prSet>
      <dgm:spPr/>
    </dgm:pt>
    <dgm:pt modelId="{05DA48AC-EB85-4DA2-A22C-B0D8AB0173AD}" type="pres">
      <dgm:prSet presAssocID="{2BB5B668-EB6C-4DA7-BEA5-E0160E538CCD}" presName="hierChild2" presStyleCnt="0"/>
      <dgm:spPr/>
    </dgm:pt>
    <dgm:pt modelId="{0637E494-41FE-4CBE-9EE2-F694DE05B0AA}" type="pres">
      <dgm:prSet presAssocID="{303C7E99-7270-4533-AA02-017CA12EB757}" presName="hierRoot1" presStyleCnt="0"/>
      <dgm:spPr/>
    </dgm:pt>
    <dgm:pt modelId="{17A3B0B6-A2D1-447F-859A-5A4AA0CABEA2}" type="pres">
      <dgm:prSet presAssocID="{303C7E99-7270-4533-AA02-017CA12EB757}" presName="composite" presStyleCnt="0"/>
      <dgm:spPr/>
    </dgm:pt>
    <dgm:pt modelId="{FE1A2FEB-45D1-4275-A0AF-AFD532B2625A}" type="pres">
      <dgm:prSet presAssocID="{303C7E99-7270-4533-AA02-017CA12EB757}" presName="background" presStyleLbl="node0" presStyleIdx="1" presStyleCnt="3"/>
      <dgm:spPr/>
    </dgm:pt>
    <dgm:pt modelId="{CE9F237D-01AC-454E-B9C8-10B29D7221EE}" type="pres">
      <dgm:prSet presAssocID="{303C7E99-7270-4533-AA02-017CA12EB757}" presName="text" presStyleLbl="fgAcc0" presStyleIdx="1" presStyleCnt="3">
        <dgm:presLayoutVars>
          <dgm:chPref val="3"/>
        </dgm:presLayoutVars>
      </dgm:prSet>
      <dgm:spPr/>
    </dgm:pt>
    <dgm:pt modelId="{67CFE854-615E-44F0-ADF3-7B1A543789B0}" type="pres">
      <dgm:prSet presAssocID="{303C7E99-7270-4533-AA02-017CA12EB757}" presName="hierChild2" presStyleCnt="0"/>
      <dgm:spPr/>
    </dgm:pt>
    <dgm:pt modelId="{BC0D3D96-E6B7-4586-A6F2-669D0CBBFE25}" type="pres">
      <dgm:prSet presAssocID="{397CE43D-B0AE-4F77-B67C-C62F8920BE9A}" presName="hierRoot1" presStyleCnt="0"/>
      <dgm:spPr/>
    </dgm:pt>
    <dgm:pt modelId="{73ED2831-78CB-4F8C-A6EA-E40FCAD15B2A}" type="pres">
      <dgm:prSet presAssocID="{397CE43D-B0AE-4F77-B67C-C62F8920BE9A}" presName="composite" presStyleCnt="0"/>
      <dgm:spPr/>
    </dgm:pt>
    <dgm:pt modelId="{B1EC7598-EC2D-41AC-8C26-A93F77C5296C}" type="pres">
      <dgm:prSet presAssocID="{397CE43D-B0AE-4F77-B67C-C62F8920BE9A}" presName="background" presStyleLbl="node0" presStyleIdx="2" presStyleCnt="3"/>
      <dgm:spPr/>
    </dgm:pt>
    <dgm:pt modelId="{0E1F4459-C71D-4CFF-978C-301803D47DAF}" type="pres">
      <dgm:prSet presAssocID="{397CE43D-B0AE-4F77-B67C-C62F8920BE9A}" presName="text" presStyleLbl="fgAcc0" presStyleIdx="2" presStyleCnt="3">
        <dgm:presLayoutVars>
          <dgm:chPref val="3"/>
        </dgm:presLayoutVars>
      </dgm:prSet>
      <dgm:spPr/>
    </dgm:pt>
    <dgm:pt modelId="{542B927D-A54E-4876-AA93-3343DD4A5AE9}" type="pres">
      <dgm:prSet presAssocID="{397CE43D-B0AE-4F77-B67C-C62F8920BE9A}" presName="hierChild2" presStyleCnt="0"/>
      <dgm:spPr/>
    </dgm:pt>
  </dgm:ptLst>
  <dgm:cxnLst>
    <dgm:cxn modelId="{93099F06-FBF4-4C40-8BB9-23C3A15C66B0}" type="presOf" srcId="{2BB5B668-EB6C-4DA7-BEA5-E0160E538CCD}" destId="{1A05B2D4-A29E-4B77-92AA-FFFBDF2CF4D8}" srcOrd="0" destOrd="0" presId="urn:microsoft.com/office/officeart/2005/8/layout/hierarchy1"/>
    <dgm:cxn modelId="{5C929916-4C50-46D2-8D21-79BC9963D3EF}" srcId="{FFE653FB-09A6-475E-A2BF-4DAD54F9EF1D}" destId="{303C7E99-7270-4533-AA02-017CA12EB757}" srcOrd="1" destOrd="0" parTransId="{2FF11DB6-9672-42F4-8C61-089110075005}" sibTransId="{932A6544-08B3-4505-97AA-55A4BF7C937B}"/>
    <dgm:cxn modelId="{44591F29-71EC-496A-A6AB-167B2D8008BB}" srcId="{FFE653FB-09A6-475E-A2BF-4DAD54F9EF1D}" destId="{2BB5B668-EB6C-4DA7-BEA5-E0160E538CCD}" srcOrd="0" destOrd="0" parTransId="{CD38987A-7A60-4A31-8995-780AE80CE4E1}" sibTransId="{AD108AB1-1AEF-44D8-8059-E8DD5C3526B5}"/>
    <dgm:cxn modelId="{1C856638-8903-4F35-83A2-FAE21FECE575}" type="presOf" srcId="{303C7E99-7270-4533-AA02-017CA12EB757}" destId="{CE9F237D-01AC-454E-B9C8-10B29D7221EE}" srcOrd="0" destOrd="0" presId="urn:microsoft.com/office/officeart/2005/8/layout/hierarchy1"/>
    <dgm:cxn modelId="{87547F74-AC24-4B15-AD7F-7B0B95FF9CF0}" type="presOf" srcId="{FFE653FB-09A6-475E-A2BF-4DAD54F9EF1D}" destId="{1AC0CBD9-3B42-466E-925C-131C60B98237}" srcOrd="0" destOrd="0" presId="urn:microsoft.com/office/officeart/2005/8/layout/hierarchy1"/>
    <dgm:cxn modelId="{13CC2B8A-59B9-4D62-8556-8292684820DC}" srcId="{FFE653FB-09A6-475E-A2BF-4DAD54F9EF1D}" destId="{397CE43D-B0AE-4F77-B67C-C62F8920BE9A}" srcOrd="2" destOrd="0" parTransId="{2400B38E-46A6-40FB-957A-9A025315506C}" sibTransId="{F4698D2C-E905-43AF-863B-6A078FB55594}"/>
    <dgm:cxn modelId="{EEB267FB-E110-4E56-A126-D3D8491CF54F}" type="presOf" srcId="{397CE43D-B0AE-4F77-B67C-C62F8920BE9A}" destId="{0E1F4459-C71D-4CFF-978C-301803D47DAF}" srcOrd="0" destOrd="0" presId="urn:microsoft.com/office/officeart/2005/8/layout/hierarchy1"/>
    <dgm:cxn modelId="{3F930AF0-63C2-44B2-832A-28216D81B5AE}" type="presParOf" srcId="{1AC0CBD9-3B42-466E-925C-131C60B98237}" destId="{55FC3B0A-1F96-4166-AE76-0347ABE3CEA9}" srcOrd="0" destOrd="0" presId="urn:microsoft.com/office/officeart/2005/8/layout/hierarchy1"/>
    <dgm:cxn modelId="{B9A7951E-57E6-4796-B3E1-101B018846C4}" type="presParOf" srcId="{55FC3B0A-1F96-4166-AE76-0347ABE3CEA9}" destId="{EF6C0A14-6204-4ABE-99FC-FB24BF8965CB}" srcOrd="0" destOrd="0" presId="urn:microsoft.com/office/officeart/2005/8/layout/hierarchy1"/>
    <dgm:cxn modelId="{853074F9-F139-4938-8330-7A7F4D7D820F}" type="presParOf" srcId="{EF6C0A14-6204-4ABE-99FC-FB24BF8965CB}" destId="{A0F8DA72-F2B3-4B02-83A1-5BB8026596AD}" srcOrd="0" destOrd="0" presId="urn:microsoft.com/office/officeart/2005/8/layout/hierarchy1"/>
    <dgm:cxn modelId="{1329DA0F-ED3F-4B5B-83E0-F01EDA8C9557}" type="presParOf" srcId="{EF6C0A14-6204-4ABE-99FC-FB24BF8965CB}" destId="{1A05B2D4-A29E-4B77-92AA-FFFBDF2CF4D8}" srcOrd="1" destOrd="0" presId="urn:microsoft.com/office/officeart/2005/8/layout/hierarchy1"/>
    <dgm:cxn modelId="{A4211DF5-F103-4BDD-B120-9BED2E5DA623}" type="presParOf" srcId="{55FC3B0A-1F96-4166-AE76-0347ABE3CEA9}" destId="{05DA48AC-EB85-4DA2-A22C-B0D8AB0173AD}" srcOrd="1" destOrd="0" presId="urn:microsoft.com/office/officeart/2005/8/layout/hierarchy1"/>
    <dgm:cxn modelId="{78654DF0-D536-4AFD-A942-FAC21F0BDF2C}" type="presParOf" srcId="{1AC0CBD9-3B42-466E-925C-131C60B98237}" destId="{0637E494-41FE-4CBE-9EE2-F694DE05B0AA}" srcOrd="1" destOrd="0" presId="urn:microsoft.com/office/officeart/2005/8/layout/hierarchy1"/>
    <dgm:cxn modelId="{A3F070B3-1FFB-4831-89E7-DAA998F431E8}" type="presParOf" srcId="{0637E494-41FE-4CBE-9EE2-F694DE05B0AA}" destId="{17A3B0B6-A2D1-447F-859A-5A4AA0CABEA2}" srcOrd="0" destOrd="0" presId="urn:microsoft.com/office/officeart/2005/8/layout/hierarchy1"/>
    <dgm:cxn modelId="{F2712DE5-EF0F-4217-874C-75FCDC8C6621}" type="presParOf" srcId="{17A3B0B6-A2D1-447F-859A-5A4AA0CABEA2}" destId="{FE1A2FEB-45D1-4275-A0AF-AFD532B2625A}" srcOrd="0" destOrd="0" presId="urn:microsoft.com/office/officeart/2005/8/layout/hierarchy1"/>
    <dgm:cxn modelId="{B95A7E4A-FE75-44B4-B410-0F24D02848A2}" type="presParOf" srcId="{17A3B0B6-A2D1-447F-859A-5A4AA0CABEA2}" destId="{CE9F237D-01AC-454E-B9C8-10B29D7221EE}" srcOrd="1" destOrd="0" presId="urn:microsoft.com/office/officeart/2005/8/layout/hierarchy1"/>
    <dgm:cxn modelId="{24394568-979A-4AE2-A9C4-D9E83E150713}" type="presParOf" srcId="{0637E494-41FE-4CBE-9EE2-F694DE05B0AA}" destId="{67CFE854-615E-44F0-ADF3-7B1A543789B0}" srcOrd="1" destOrd="0" presId="urn:microsoft.com/office/officeart/2005/8/layout/hierarchy1"/>
    <dgm:cxn modelId="{BCC5ED7F-7466-424D-9532-59C2744F8A1F}" type="presParOf" srcId="{1AC0CBD9-3B42-466E-925C-131C60B98237}" destId="{BC0D3D96-E6B7-4586-A6F2-669D0CBBFE25}" srcOrd="2" destOrd="0" presId="urn:microsoft.com/office/officeart/2005/8/layout/hierarchy1"/>
    <dgm:cxn modelId="{CD637341-CF9C-4E17-A8D7-3BBE45D139CA}" type="presParOf" srcId="{BC0D3D96-E6B7-4586-A6F2-669D0CBBFE25}" destId="{73ED2831-78CB-4F8C-A6EA-E40FCAD15B2A}" srcOrd="0" destOrd="0" presId="urn:microsoft.com/office/officeart/2005/8/layout/hierarchy1"/>
    <dgm:cxn modelId="{F0DD958C-C593-4E2F-B0C7-D3AA68E232B7}" type="presParOf" srcId="{73ED2831-78CB-4F8C-A6EA-E40FCAD15B2A}" destId="{B1EC7598-EC2D-41AC-8C26-A93F77C5296C}" srcOrd="0" destOrd="0" presId="urn:microsoft.com/office/officeart/2005/8/layout/hierarchy1"/>
    <dgm:cxn modelId="{B8AA6C9B-53A7-4D61-9A71-B86CBF0587AF}" type="presParOf" srcId="{73ED2831-78CB-4F8C-A6EA-E40FCAD15B2A}" destId="{0E1F4459-C71D-4CFF-978C-301803D47DAF}" srcOrd="1" destOrd="0" presId="urn:microsoft.com/office/officeart/2005/8/layout/hierarchy1"/>
    <dgm:cxn modelId="{8F2B5033-D53E-4F21-BABF-71F82F0ED559}" type="presParOf" srcId="{BC0D3D96-E6B7-4586-A6F2-669D0CBBFE25}" destId="{542B927D-A54E-4876-AA93-3343DD4A5AE9}"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4229-7AD3-493F-8CA0-FEDE10459EB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B3CEF1C-047B-4921-BA6B-55E96E7BCF81}">
      <dgm:prSet/>
      <dgm:spPr/>
      <dgm:t>
        <a:bodyPr/>
        <a:lstStyle/>
        <a:p>
          <a:pPr>
            <a:lnSpc>
              <a:spcPct val="100000"/>
            </a:lnSpc>
          </a:pPr>
          <a:r>
            <a:rPr lang="en-US" dirty="0"/>
            <a:t>Potency</a:t>
          </a:r>
        </a:p>
      </dgm:t>
    </dgm:pt>
    <dgm:pt modelId="{FEACAE54-0F25-479B-9A3B-CF0366AE5EAD}" type="parTrans" cxnId="{445CAEB2-0653-4361-8F50-814E014431CC}">
      <dgm:prSet/>
      <dgm:spPr/>
      <dgm:t>
        <a:bodyPr/>
        <a:lstStyle/>
        <a:p>
          <a:endParaRPr lang="en-US"/>
        </a:p>
      </dgm:t>
    </dgm:pt>
    <dgm:pt modelId="{55B5CE1D-E4B0-42A7-A5B7-F5C38C9EDE8B}" type="sibTrans" cxnId="{445CAEB2-0653-4361-8F50-814E014431CC}">
      <dgm:prSet/>
      <dgm:spPr/>
      <dgm:t>
        <a:bodyPr/>
        <a:lstStyle/>
        <a:p>
          <a:endParaRPr lang="en-US"/>
        </a:p>
      </dgm:t>
    </dgm:pt>
    <dgm:pt modelId="{F3B72002-D55B-4E57-9C8B-38F8326434AB}">
      <dgm:prSet/>
      <dgm:spPr/>
      <dgm:t>
        <a:bodyPr/>
        <a:lstStyle/>
        <a:p>
          <a:pPr>
            <a:lnSpc>
              <a:spcPct val="100000"/>
            </a:lnSpc>
          </a:pPr>
          <a:r>
            <a:rPr lang="en-US" dirty="0"/>
            <a:t>Microbiological</a:t>
          </a:r>
        </a:p>
      </dgm:t>
    </dgm:pt>
    <dgm:pt modelId="{34AA1DB2-A351-4150-908C-27BCB2C95D94}" type="parTrans" cxnId="{43FB3CA6-9064-431D-9657-532F7478EA99}">
      <dgm:prSet/>
      <dgm:spPr/>
      <dgm:t>
        <a:bodyPr/>
        <a:lstStyle/>
        <a:p>
          <a:endParaRPr lang="en-US"/>
        </a:p>
      </dgm:t>
    </dgm:pt>
    <dgm:pt modelId="{587F8E63-D9CC-4AC3-9BCB-BFF6E4959370}" type="sibTrans" cxnId="{43FB3CA6-9064-431D-9657-532F7478EA99}">
      <dgm:prSet/>
      <dgm:spPr/>
      <dgm:t>
        <a:bodyPr/>
        <a:lstStyle/>
        <a:p>
          <a:endParaRPr lang="en-US"/>
        </a:p>
      </dgm:t>
    </dgm:pt>
    <dgm:pt modelId="{913E3F94-9C2F-4A7D-982C-E209A3ACFE9F}">
      <dgm:prSet/>
      <dgm:spPr/>
      <dgm:t>
        <a:bodyPr/>
        <a:lstStyle/>
        <a:p>
          <a:pPr>
            <a:lnSpc>
              <a:spcPct val="100000"/>
            </a:lnSpc>
          </a:pPr>
          <a:r>
            <a:rPr lang="en-US" dirty="0"/>
            <a:t>Heavy Metals</a:t>
          </a:r>
        </a:p>
      </dgm:t>
    </dgm:pt>
    <dgm:pt modelId="{6D58BF8D-6F51-4EAE-B44B-AB0098CF8F1C}" type="parTrans" cxnId="{C1C1BC7B-46AB-441C-ABE9-A320CF12F488}">
      <dgm:prSet/>
      <dgm:spPr/>
      <dgm:t>
        <a:bodyPr/>
        <a:lstStyle/>
        <a:p>
          <a:endParaRPr lang="en-US"/>
        </a:p>
      </dgm:t>
    </dgm:pt>
    <dgm:pt modelId="{1CC17E35-97FE-48C6-8223-36F77BD18AC8}" type="sibTrans" cxnId="{C1C1BC7B-46AB-441C-ABE9-A320CF12F488}">
      <dgm:prSet/>
      <dgm:spPr/>
      <dgm:t>
        <a:bodyPr/>
        <a:lstStyle/>
        <a:p>
          <a:endParaRPr lang="en-US"/>
        </a:p>
      </dgm:t>
    </dgm:pt>
    <dgm:pt modelId="{888865DD-783E-4C40-8B95-E53043B51457}">
      <dgm:prSet/>
      <dgm:spPr/>
      <dgm:t>
        <a:bodyPr/>
        <a:lstStyle/>
        <a:p>
          <a:pPr>
            <a:lnSpc>
              <a:spcPct val="100000"/>
            </a:lnSpc>
          </a:pPr>
          <a:r>
            <a:rPr lang="en-US" dirty="0"/>
            <a:t>Residual Solvents</a:t>
          </a:r>
        </a:p>
      </dgm:t>
    </dgm:pt>
    <dgm:pt modelId="{D2416A02-50FF-4361-BD04-3C13B0BA15E1}" type="parTrans" cxnId="{44DB3B47-5F65-46E7-A29F-6D9EC14E2914}">
      <dgm:prSet/>
      <dgm:spPr/>
      <dgm:t>
        <a:bodyPr/>
        <a:lstStyle/>
        <a:p>
          <a:endParaRPr lang="en-US"/>
        </a:p>
      </dgm:t>
    </dgm:pt>
    <dgm:pt modelId="{D81AE788-59B5-4B43-BD5F-509AE8FCBA50}" type="sibTrans" cxnId="{44DB3B47-5F65-46E7-A29F-6D9EC14E2914}">
      <dgm:prSet/>
      <dgm:spPr/>
      <dgm:t>
        <a:bodyPr/>
        <a:lstStyle/>
        <a:p>
          <a:endParaRPr lang="en-US"/>
        </a:p>
      </dgm:t>
    </dgm:pt>
    <dgm:pt modelId="{956B0C9F-11FC-4BCA-9994-063FDED99290}">
      <dgm:prSet/>
      <dgm:spPr/>
      <dgm:t>
        <a:bodyPr/>
        <a:lstStyle/>
        <a:p>
          <a:pPr>
            <a:lnSpc>
              <a:spcPct val="100000"/>
            </a:lnSpc>
          </a:pPr>
          <a:r>
            <a:rPr lang="en-US"/>
            <a:t>Pesticides</a:t>
          </a:r>
        </a:p>
      </dgm:t>
    </dgm:pt>
    <dgm:pt modelId="{70A4942A-4EF8-4744-9F8C-D73A1C5BE6B4}" type="parTrans" cxnId="{A9910B75-87D7-4EFD-9A26-2301D8D2AD29}">
      <dgm:prSet/>
      <dgm:spPr/>
      <dgm:t>
        <a:bodyPr/>
        <a:lstStyle/>
        <a:p>
          <a:endParaRPr lang="en-US"/>
        </a:p>
      </dgm:t>
    </dgm:pt>
    <dgm:pt modelId="{D39442AF-ED3E-45F3-A170-84FF7C7A477F}" type="sibTrans" cxnId="{A9910B75-87D7-4EFD-9A26-2301D8D2AD29}">
      <dgm:prSet/>
      <dgm:spPr/>
      <dgm:t>
        <a:bodyPr/>
        <a:lstStyle/>
        <a:p>
          <a:endParaRPr lang="en-US"/>
        </a:p>
      </dgm:t>
    </dgm:pt>
    <dgm:pt modelId="{7EA658F5-CE76-40CA-B78B-F0848C6FDD67}" type="pres">
      <dgm:prSet presAssocID="{85A24229-7AD3-493F-8CA0-FEDE10459EB1}" presName="diagram" presStyleCnt="0">
        <dgm:presLayoutVars>
          <dgm:dir/>
          <dgm:resizeHandles val="exact"/>
        </dgm:presLayoutVars>
      </dgm:prSet>
      <dgm:spPr/>
    </dgm:pt>
    <dgm:pt modelId="{A03DFFE4-B737-42DB-94A1-8F2B2AE72E1A}" type="pres">
      <dgm:prSet presAssocID="{9B3CEF1C-047B-4921-BA6B-55E96E7BCF81}" presName="node" presStyleLbl="node1" presStyleIdx="0" presStyleCnt="5">
        <dgm:presLayoutVars>
          <dgm:bulletEnabled val="1"/>
        </dgm:presLayoutVars>
      </dgm:prSet>
      <dgm:spPr/>
    </dgm:pt>
    <dgm:pt modelId="{5EB3FA4D-A301-42CB-A5D6-DA24D5CEC16C}" type="pres">
      <dgm:prSet presAssocID="{55B5CE1D-E4B0-42A7-A5B7-F5C38C9EDE8B}" presName="sibTrans" presStyleCnt="0"/>
      <dgm:spPr/>
    </dgm:pt>
    <dgm:pt modelId="{7DFA31C4-285E-4F93-A67D-CB5C53CFFF2F}" type="pres">
      <dgm:prSet presAssocID="{F3B72002-D55B-4E57-9C8B-38F8326434AB}" presName="node" presStyleLbl="node1" presStyleIdx="1" presStyleCnt="5">
        <dgm:presLayoutVars>
          <dgm:bulletEnabled val="1"/>
        </dgm:presLayoutVars>
      </dgm:prSet>
      <dgm:spPr/>
    </dgm:pt>
    <dgm:pt modelId="{C4961707-7EB3-4412-9998-B5BA5B0713E2}" type="pres">
      <dgm:prSet presAssocID="{587F8E63-D9CC-4AC3-9BCB-BFF6E4959370}" presName="sibTrans" presStyleCnt="0"/>
      <dgm:spPr/>
    </dgm:pt>
    <dgm:pt modelId="{7F74A227-A498-403C-8CDE-0650163C8FE3}" type="pres">
      <dgm:prSet presAssocID="{913E3F94-9C2F-4A7D-982C-E209A3ACFE9F}" presName="node" presStyleLbl="node1" presStyleIdx="2" presStyleCnt="5">
        <dgm:presLayoutVars>
          <dgm:bulletEnabled val="1"/>
        </dgm:presLayoutVars>
      </dgm:prSet>
      <dgm:spPr/>
    </dgm:pt>
    <dgm:pt modelId="{5F719C36-2ECD-40B7-9984-1D7761AF3646}" type="pres">
      <dgm:prSet presAssocID="{1CC17E35-97FE-48C6-8223-36F77BD18AC8}" presName="sibTrans" presStyleCnt="0"/>
      <dgm:spPr/>
    </dgm:pt>
    <dgm:pt modelId="{7BEF1E1F-AB69-465D-8504-94F6CFA3AC23}" type="pres">
      <dgm:prSet presAssocID="{888865DD-783E-4C40-8B95-E53043B51457}" presName="node" presStyleLbl="node1" presStyleIdx="3" presStyleCnt="5">
        <dgm:presLayoutVars>
          <dgm:bulletEnabled val="1"/>
        </dgm:presLayoutVars>
      </dgm:prSet>
      <dgm:spPr/>
    </dgm:pt>
    <dgm:pt modelId="{6C436787-B944-4978-8E1F-420129B76943}" type="pres">
      <dgm:prSet presAssocID="{D81AE788-59B5-4B43-BD5F-509AE8FCBA50}" presName="sibTrans" presStyleCnt="0"/>
      <dgm:spPr/>
    </dgm:pt>
    <dgm:pt modelId="{F7B211E5-68A7-4005-8DEA-6CDB547564E4}" type="pres">
      <dgm:prSet presAssocID="{956B0C9F-11FC-4BCA-9994-063FDED99290}" presName="node" presStyleLbl="node1" presStyleIdx="4" presStyleCnt="5">
        <dgm:presLayoutVars>
          <dgm:bulletEnabled val="1"/>
        </dgm:presLayoutVars>
      </dgm:prSet>
      <dgm:spPr/>
    </dgm:pt>
  </dgm:ptLst>
  <dgm:cxnLst>
    <dgm:cxn modelId="{60BCC302-A498-49D2-8F68-110111F143EF}" type="presOf" srcId="{888865DD-783E-4C40-8B95-E53043B51457}" destId="{7BEF1E1F-AB69-465D-8504-94F6CFA3AC23}" srcOrd="0" destOrd="0" presId="urn:microsoft.com/office/officeart/2005/8/layout/default"/>
    <dgm:cxn modelId="{77DAED2C-FA3F-41DA-A02C-EAEF40023DFC}" type="presOf" srcId="{9B3CEF1C-047B-4921-BA6B-55E96E7BCF81}" destId="{A03DFFE4-B737-42DB-94A1-8F2B2AE72E1A}" srcOrd="0" destOrd="0" presId="urn:microsoft.com/office/officeart/2005/8/layout/default"/>
    <dgm:cxn modelId="{CD0E5E46-A03E-4255-A45D-3388BCC442BD}" type="presOf" srcId="{956B0C9F-11FC-4BCA-9994-063FDED99290}" destId="{F7B211E5-68A7-4005-8DEA-6CDB547564E4}" srcOrd="0" destOrd="0" presId="urn:microsoft.com/office/officeart/2005/8/layout/default"/>
    <dgm:cxn modelId="{44DB3B47-5F65-46E7-A29F-6D9EC14E2914}" srcId="{85A24229-7AD3-493F-8CA0-FEDE10459EB1}" destId="{888865DD-783E-4C40-8B95-E53043B51457}" srcOrd="3" destOrd="0" parTransId="{D2416A02-50FF-4361-BD04-3C13B0BA15E1}" sibTransId="{D81AE788-59B5-4B43-BD5F-509AE8FCBA50}"/>
    <dgm:cxn modelId="{A9910B75-87D7-4EFD-9A26-2301D8D2AD29}" srcId="{85A24229-7AD3-493F-8CA0-FEDE10459EB1}" destId="{956B0C9F-11FC-4BCA-9994-063FDED99290}" srcOrd="4" destOrd="0" parTransId="{70A4942A-4EF8-4744-9F8C-D73A1C5BE6B4}" sibTransId="{D39442AF-ED3E-45F3-A170-84FF7C7A477F}"/>
    <dgm:cxn modelId="{0637B67A-9BD9-4BB6-87F8-EA5AA71E6AC5}" type="presOf" srcId="{913E3F94-9C2F-4A7D-982C-E209A3ACFE9F}" destId="{7F74A227-A498-403C-8CDE-0650163C8FE3}" srcOrd="0" destOrd="0" presId="urn:microsoft.com/office/officeart/2005/8/layout/default"/>
    <dgm:cxn modelId="{C1C1BC7B-46AB-441C-ABE9-A320CF12F488}" srcId="{85A24229-7AD3-493F-8CA0-FEDE10459EB1}" destId="{913E3F94-9C2F-4A7D-982C-E209A3ACFE9F}" srcOrd="2" destOrd="0" parTransId="{6D58BF8D-6F51-4EAE-B44B-AB0098CF8F1C}" sibTransId="{1CC17E35-97FE-48C6-8223-36F77BD18AC8}"/>
    <dgm:cxn modelId="{43FB3CA6-9064-431D-9657-532F7478EA99}" srcId="{85A24229-7AD3-493F-8CA0-FEDE10459EB1}" destId="{F3B72002-D55B-4E57-9C8B-38F8326434AB}" srcOrd="1" destOrd="0" parTransId="{34AA1DB2-A351-4150-908C-27BCB2C95D94}" sibTransId="{587F8E63-D9CC-4AC3-9BCB-BFF6E4959370}"/>
    <dgm:cxn modelId="{9A62A6A6-8FE8-43DD-A9D7-755064802BD1}" type="presOf" srcId="{85A24229-7AD3-493F-8CA0-FEDE10459EB1}" destId="{7EA658F5-CE76-40CA-B78B-F0848C6FDD67}" srcOrd="0" destOrd="0" presId="urn:microsoft.com/office/officeart/2005/8/layout/default"/>
    <dgm:cxn modelId="{445CAEB2-0653-4361-8F50-814E014431CC}" srcId="{85A24229-7AD3-493F-8CA0-FEDE10459EB1}" destId="{9B3CEF1C-047B-4921-BA6B-55E96E7BCF81}" srcOrd="0" destOrd="0" parTransId="{FEACAE54-0F25-479B-9A3B-CF0366AE5EAD}" sibTransId="{55B5CE1D-E4B0-42A7-A5B7-F5C38C9EDE8B}"/>
    <dgm:cxn modelId="{4B459DC7-3BC7-4E6D-B976-220E461183DE}" type="presOf" srcId="{F3B72002-D55B-4E57-9C8B-38F8326434AB}" destId="{7DFA31C4-285E-4F93-A67D-CB5C53CFFF2F}" srcOrd="0" destOrd="0" presId="urn:microsoft.com/office/officeart/2005/8/layout/default"/>
    <dgm:cxn modelId="{140C7243-3958-44B6-BC6D-EECDB56059FE}" type="presParOf" srcId="{7EA658F5-CE76-40CA-B78B-F0848C6FDD67}" destId="{A03DFFE4-B737-42DB-94A1-8F2B2AE72E1A}" srcOrd="0" destOrd="0" presId="urn:microsoft.com/office/officeart/2005/8/layout/default"/>
    <dgm:cxn modelId="{2EDE3550-A69F-4EC7-9395-DCF695B2FF69}" type="presParOf" srcId="{7EA658F5-CE76-40CA-B78B-F0848C6FDD67}" destId="{5EB3FA4D-A301-42CB-A5D6-DA24D5CEC16C}" srcOrd="1" destOrd="0" presId="urn:microsoft.com/office/officeart/2005/8/layout/default"/>
    <dgm:cxn modelId="{CC1EA93C-C262-4AE7-B727-DA4028A11567}" type="presParOf" srcId="{7EA658F5-CE76-40CA-B78B-F0848C6FDD67}" destId="{7DFA31C4-285E-4F93-A67D-CB5C53CFFF2F}" srcOrd="2" destOrd="0" presId="urn:microsoft.com/office/officeart/2005/8/layout/default"/>
    <dgm:cxn modelId="{BABAA8C1-7566-4DA4-A1A9-19C65FFBBC2A}" type="presParOf" srcId="{7EA658F5-CE76-40CA-B78B-F0848C6FDD67}" destId="{C4961707-7EB3-4412-9998-B5BA5B0713E2}" srcOrd="3" destOrd="0" presId="urn:microsoft.com/office/officeart/2005/8/layout/default"/>
    <dgm:cxn modelId="{B99D0035-6ADE-442F-8853-5AA8C8FFA9A4}" type="presParOf" srcId="{7EA658F5-CE76-40CA-B78B-F0848C6FDD67}" destId="{7F74A227-A498-403C-8CDE-0650163C8FE3}" srcOrd="4" destOrd="0" presId="urn:microsoft.com/office/officeart/2005/8/layout/default"/>
    <dgm:cxn modelId="{A0D93588-FA6D-4C15-ADF7-C6A66E502E21}" type="presParOf" srcId="{7EA658F5-CE76-40CA-B78B-F0848C6FDD67}" destId="{5F719C36-2ECD-40B7-9984-1D7761AF3646}" srcOrd="5" destOrd="0" presId="urn:microsoft.com/office/officeart/2005/8/layout/default"/>
    <dgm:cxn modelId="{216888F8-31EB-4F74-9CF1-57A755C1CDD9}" type="presParOf" srcId="{7EA658F5-CE76-40CA-B78B-F0848C6FDD67}" destId="{7BEF1E1F-AB69-465D-8504-94F6CFA3AC23}" srcOrd="6" destOrd="0" presId="urn:microsoft.com/office/officeart/2005/8/layout/default"/>
    <dgm:cxn modelId="{52FBEEFA-D130-494A-87B4-1A1238BE5B77}" type="presParOf" srcId="{7EA658F5-CE76-40CA-B78B-F0848C6FDD67}" destId="{6C436787-B944-4978-8E1F-420129B76943}" srcOrd="7" destOrd="0" presId="urn:microsoft.com/office/officeart/2005/8/layout/default"/>
    <dgm:cxn modelId="{3FB080FB-1D00-4828-AB63-B0C7FE3B4011}" type="presParOf" srcId="{7EA658F5-CE76-40CA-B78B-F0848C6FDD67}" destId="{F7B211E5-68A7-4005-8DEA-6CDB547564E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FF90A0-490A-4A6A-B8CF-749983AAA1F3}"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72CFF036-2A49-4701-B20C-52EA81ADE837}">
      <dgm:prSet/>
      <dgm:spPr/>
      <dgm:t>
        <a:bodyPr/>
        <a:lstStyle/>
        <a:p>
          <a:r>
            <a:rPr lang="en-US"/>
            <a:t>QR codes on packaging should NOT link to a brand's website</a:t>
          </a:r>
        </a:p>
      </dgm:t>
    </dgm:pt>
    <dgm:pt modelId="{CC8859EA-2710-4D7D-B8E2-15C71F2DCEDE}" type="parTrans" cxnId="{D83C9A87-2A2D-45BC-9018-DC55ADEA2A3D}">
      <dgm:prSet/>
      <dgm:spPr/>
      <dgm:t>
        <a:bodyPr/>
        <a:lstStyle/>
        <a:p>
          <a:endParaRPr lang="en-US"/>
        </a:p>
      </dgm:t>
    </dgm:pt>
    <dgm:pt modelId="{1840759E-E16B-46EF-ACE1-F0E7A8F1FCFD}" type="sibTrans" cxnId="{D83C9A87-2A2D-45BC-9018-DC55ADEA2A3D}">
      <dgm:prSet/>
      <dgm:spPr/>
      <dgm:t>
        <a:bodyPr/>
        <a:lstStyle/>
        <a:p>
          <a:endParaRPr lang="en-US"/>
        </a:p>
      </dgm:t>
    </dgm:pt>
    <dgm:pt modelId="{975E7702-301B-4A96-9665-889B5CD803D1}">
      <dgm:prSet/>
      <dgm:spPr/>
      <dgm:t>
        <a:bodyPr/>
        <a:lstStyle/>
        <a:p>
          <a:r>
            <a:rPr lang="en-US"/>
            <a:t>The product you are holding does not represent the photo in the COA</a:t>
          </a:r>
        </a:p>
      </dgm:t>
    </dgm:pt>
    <dgm:pt modelId="{8C665FAA-9A28-421E-B89B-2852A345BC8E}" type="parTrans" cxnId="{0C240316-3481-4BBA-B996-14E7AB7D1E8F}">
      <dgm:prSet/>
      <dgm:spPr/>
      <dgm:t>
        <a:bodyPr/>
        <a:lstStyle/>
        <a:p>
          <a:endParaRPr lang="en-US"/>
        </a:p>
      </dgm:t>
    </dgm:pt>
    <dgm:pt modelId="{5FE65759-A384-4377-91AC-72845DFC3B1E}" type="sibTrans" cxnId="{0C240316-3481-4BBA-B996-14E7AB7D1E8F}">
      <dgm:prSet/>
      <dgm:spPr/>
      <dgm:t>
        <a:bodyPr/>
        <a:lstStyle/>
        <a:p>
          <a:endParaRPr lang="en-US"/>
        </a:p>
      </dgm:t>
    </dgm:pt>
    <dgm:pt modelId="{A4757267-0A4E-44DA-B9C3-196D03B8786D}">
      <dgm:prSet/>
      <dgm:spPr/>
      <dgm:t>
        <a:bodyPr/>
        <a:lstStyle/>
        <a:p>
          <a:r>
            <a:rPr lang="en-US" dirty="0"/>
            <a:t>QR code leads to a google drive with more than one COA</a:t>
          </a:r>
        </a:p>
      </dgm:t>
    </dgm:pt>
    <dgm:pt modelId="{2A374D30-91C1-4F30-B613-F44E8BD99DB0}" type="parTrans" cxnId="{CC4545B2-DC83-4EB9-A7EC-7E8BFCBB64F0}">
      <dgm:prSet/>
      <dgm:spPr/>
      <dgm:t>
        <a:bodyPr/>
        <a:lstStyle/>
        <a:p>
          <a:endParaRPr lang="en-US"/>
        </a:p>
      </dgm:t>
    </dgm:pt>
    <dgm:pt modelId="{B7B62BB0-7DBD-4CBA-A799-FB0A8C589F5E}" type="sibTrans" cxnId="{CC4545B2-DC83-4EB9-A7EC-7E8BFCBB64F0}">
      <dgm:prSet/>
      <dgm:spPr/>
      <dgm:t>
        <a:bodyPr/>
        <a:lstStyle/>
        <a:p>
          <a:endParaRPr lang="en-US"/>
        </a:p>
      </dgm:t>
    </dgm:pt>
    <dgm:pt modelId="{B3BCCFDF-D617-4C3D-A230-CAB57193C7CF}">
      <dgm:prSet/>
      <dgm:spPr/>
      <dgm:t>
        <a:bodyPr/>
        <a:lstStyle/>
        <a:p>
          <a:r>
            <a:rPr lang="en-US"/>
            <a:t>No watermark on the COA</a:t>
          </a:r>
        </a:p>
      </dgm:t>
    </dgm:pt>
    <dgm:pt modelId="{FF8BD559-89E4-464F-B983-2B4A1D8B69A3}" type="parTrans" cxnId="{42B060E0-E0D6-40E5-8AC3-6908B7E057D8}">
      <dgm:prSet/>
      <dgm:spPr/>
      <dgm:t>
        <a:bodyPr/>
        <a:lstStyle/>
        <a:p>
          <a:endParaRPr lang="en-US"/>
        </a:p>
      </dgm:t>
    </dgm:pt>
    <dgm:pt modelId="{E8E90166-8322-4123-9C67-9173D9588ED7}" type="sibTrans" cxnId="{42B060E0-E0D6-40E5-8AC3-6908B7E057D8}">
      <dgm:prSet/>
      <dgm:spPr/>
      <dgm:t>
        <a:bodyPr/>
        <a:lstStyle/>
        <a:p>
          <a:endParaRPr lang="en-US"/>
        </a:p>
      </dgm:t>
    </dgm:pt>
    <dgm:pt modelId="{3849CFA4-11A7-41EB-A85E-FF935FFEB148}">
      <dgm:prSet/>
      <dgm:spPr/>
      <dgm:t>
        <a:bodyPr/>
        <a:lstStyle/>
        <a:p>
          <a:r>
            <a:rPr lang="en-US" dirty="0"/>
            <a:t>Missing supplier / </a:t>
          </a:r>
          <a:r>
            <a:rPr lang="en-US" dirty="0" err="1"/>
            <a:t>manuf</a:t>
          </a:r>
          <a:r>
            <a:rPr lang="en-US" dirty="0"/>
            <a:t> information</a:t>
          </a:r>
        </a:p>
      </dgm:t>
    </dgm:pt>
    <dgm:pt modelId="{EF5592EB-5FCB-45B1-9DF9-4270D0983932}" type="parTrans" cxnId="{8CC1F6F9-CB43-4E15-8413-250B31A3615F}">
      <dgm:prSet/>
      <dgm:spPr/>
      <dgm:t>
        <a:bodyPr/>
        <a:lstStyle/>
        <a:p>
          <a:endParaRPr lang="en-US"/>
        </a:p>
      </dgm:t>
    </dgm:pt>
    <dgm:pt modelId="{0FEDD84A-ABEF-4D92-984C-06AB6C116119}" type="sibTrans" cxnId="{8CC1F6F9-CB43-4E15-8413-250B31A3615F}">
      <dgm:prSet/>
      <dgm:spPr/>
      <dgm:t>
        <a:bodyPr/>
        <a:lstStyle/>
        <a:p>
          <a:endParaRPr lang="en-US"/>
        </a:p>
      </dgm:t>
    </dgm:pt>
    <dgm:pt modelId="{07CDC611-7507-4100-AC51-86432952EAF8}">
      <dgm:prSet/>
      <dgm:spPr/>
      <dgm:t>
        <a:bodyPr/>
        <a:lstStyle/>
        <a:p>
          <a:r>
            <a:rPr lang="en-US" dirty="0"/>
            <a:t>Redacted information / potency only but no safety screens</a:t>
          </a:r>
        </a:p>
      </dgm:t>
    </dgm:pt>
    <dgm:pt modelId="{D66ACE7D-604F-47C3-9E4B-285EF93B83B4}" type="parTrans" cxnId="{A34EFE53-BE19-4FAF-925E-A751DE5AB128}">
      <dgm:prSet/>
      <dgm:spPr/>
      <dgm:t>
        <a:bodyPr/>
        <a:lstStyle/>
        <a:p>
          <a:endParaRPr lang="en-US"/>
        </a:p>
      </dgm:t>
    </dgm:pt>
    <dgm:pt modelId="{5DD581CA-64DD-41DF-BB2D-BA5DFFAB99A2}" type="sibTrans" cxnId="{A34EFE53-BE19-4FAF-925E-A751DE5AB128}">
      <dgm:prSet/>
      <dgm:spPr/>
      <dgm:t>
        <a:bodyPr/>
        <a:lstStyle/>
        <a:p>
          <a:endParaRPr lang="en-US"/>
        </a:p>
      </dgm:t>
    </dgm:pt>
    <dgm:pt modelId="{D40FA99E-8C8C-4947-B3D4-E4464D810E27}">
      <dgm:prSet/>
      <dgm:spPr/>
      <dgm:t>
        <a:bodyPr/>
        <a:lstStyle/>
        <a:p>
          <a:r>
            <a:rPr lang="en-US" dirty="0"/>
            <a:t>Visible differences in font </a:t>
          </a:r>
        </a:p>
      </dgm:t>
    </dgm:pt>
    <dgm:pt modelId="{7C052059-7B43-426F-8A6D-E100C65DBA66}" type="parTrans" cxnId="{3C5D789F-1BFF-4F9E-ABE7-675803AF3398}">
      <dgm:prSet/>
      <dgm:spPr/>
      <dgm:t>
        <a:bodyPr/>
        <a:lstStyle/>
        <a:p>
          <a:endParaRPr lang="en-US"/>
        </a:p>
      </dgm:t>
    </dgm:pt>
    <dgm:pt modelId="{3EA8DEE3-4DD9-4AC9-8329-8697ECF9CC9E}" type="sibTrans" cxnId="{3C5D789F-1BFF-4F9E-ABE7-675803AF3398}">
      <dgm:prSet/>
      <dgm:spPr/>
      <dgm:t>
        <a:bodyPr/>
        <a:lstStyle/>
        <a:p>
          <a:endParaRPr lang="en-US"/>
        </a:p>
      </dgm:t>
    </dgm:pt>
    <dgm:pt modelId="{94AD4F97-B8FF-42A8-86F4-257FC7F74652}">
      <dgm:prSet/>
      <dgm:spPr>
        <a:solidFill>
          <a:srgbClr val="FF0000"/>
        </a:solidFill>
      </dgm:spPr>
      <dgm:t>
        <a:bodyPr/>
        <a:lstStyle/>
        <a:p>
          <a:r>
            <a:rPr lang="en-US" dirty="0"/>
            <a:t>QR does not resolve</a:t>
          </a:r>
        </a:p>
      </dgm:t>
    </dgm:pt>
    <dgm:pt modelId="{411334DF-08FD-4293-952B-8AC5F7D8B162}" type="parTrans" cxnId="{2FCF7D0F-CD58-46A0-93BF-4E3EF04B93F3}">
      <dgm:prSet/>
      <dgm:spPr/>
      <dgm:t>
        <a:bodyPr/>
        <a:lstStyle/>
        <a:p>
          <a:endParaRPr lang="en-US"/>
        </a:p>
      </dgm:t>
    </dgm:pt>
    <dgm:pt modelId="{97057FD2-F6C8-42D1-B57F-D485134C3606}" type="sibTrans" cxnId="{2FCF7D0F-CD58-46A0-93BF-4E3EF04B93F3}">
      <dgm:prSet/>
      <dgm:spPr/>
      <dgm:t>
        <a:bodyPr/>
        <a:lstStyle/>
        <a:p>
          <a:endParaRPr lang="en-US"/>
        </a:p>
      </dgm:t>
    </dgm:pt>
    <dgm:pt modelId="{516C23A1-4348-4831-B09B-DC7EE587625D}">
      <dgm:prSet/>
      <dgm:spPr>
        <a:solidFill>
          <a:srgbClr val="FF0000"/>
        </a:solidFill>
      </dgm:spPr>
      <dgm:t>
        <a:bodyPr/>
        <a:lstStyle/>
        <a:p>
          <a:r>
            <a:rPr lang="en-US" dirty="0"/>
            <a:t>Missing contact information for the lab</a:t>
          </a:r>
        </a:p>
      </dgm:t>
    </dgm:pt>
    <dgm:pt modelId="{79011A32-8EB4-4926-A747-A8406D97C8ED}" type="parTrans" cxnId="{80E03171-DCDE-40CB-BF89-D054BAFCA2C3}">
      <dgm:prSet/>
      <dgm:spPr/>
      <dgm:t>
        <a:bodyPr/>
        <a:lstStyle/>
        <a:p>
          <a:endParaRPr lang="en-US"/>
        </a:p>
      </dgm:t>
    </dgm:pt>
    <dgm:pt modelId="{3C33BE0C-2E21-4ACF-8100-BA17F3357007}" type="sibTrans" cxnId="{80E03171-DCDE-40CB-BF89-D054BAFCA2C3}">
      <dgm:prSet/>
      <dgm:spPr/>
      <dgm:t>
        <a:bodyPr/>
        <a:lstStyle/>
        <a:p>
          <a:endParaRPr lang="en-US"/>
        </a:p>
      </dgm:t>
    </dgm:pt>
    <dgm:pt modelId="{D1DBFFA6-611A-47F3-907F-2F50A28973CD}" type="pres">
      <dgm:prSet presAssocID="{2FFF90A0-490A-4A6A-B8CF-749983AAA1F3}" presName="Name0" presStyleCnt="0">
        <dgm:presLayoutVars>
          <dgm:dir/>
          <dgm:resizeHandles val="exact"/>
        </dgm:presLayoutVars>
      </dgm:prSet>
      <dgm:spPr/>
    </dgm:pt>
    <dgm:pt modelId="{73FDA96A-77DE-4982-A295-DF3F7F9FBB09}" type="pres">
      <dgm:prSet presAssocID="{72CFF036-2A49-4701-B20C-52EA81ADE837}" presName="node" presStyleLbl="node1" presStyleIdx="0" presStyleCnt="9">
        <dgm:presLayoutVars>
          <dgm:bulletEnabled val="1"/>
        </dgm:presLayoutVars>
      </dgm:prSet>
      <dgm:spPr/>
    </dgm:pt>
    <dgm:pt modelId="{C8E3F0B8-8F28-4E3C-8E9C-EB9B81E2175C}" type="pres">
      <dgm:prSet presAssocID="{1840759E-E16B-46EF-ACE1-F0E7A8F1FCFD}" presName="sibTrans" presStyleLbl="sibTrans1D1" presStyleIdx="0" presStyleCnt="8"/>
      <dgm:spPr/>
    </dgm:pt>
    <dgm:pt modelId="{4F46849C-77DF-4E25-9B56-5B757CC4015A}" type="pres">
      <dgm:prSet presAssocID="{1840759E-E16B-46EF-ACE1-F0E7A8F1FCFD}" presName="connectorText" presStyleLbl="sibTrans1D1" presStyleIdx="0" presStyleCnt="8"/>
      <dgm:spPr/>
    </dgm:pt>
    <dgm:pt modelId="{3F0CAED4-008F-4454-90A4-D97B8AC5DC0A}" type="pres">
      <dgm:prSet presAssocID="{975E7702-301B-4A96-9665-889B5CD803D1}" presName="node" presStyleLbl="node1" presStyleIdx="1" presStyleCnt="9">
        <dgm:presLayoutVars>
          <dgm:bulletEnabled val="1"/>
        </dgm:presLayoutVars>
      </dgm:prSet>
      <dgm:spPr/>
    </dgm:pt>
    <dgm:pt modelId="{53AC5775-10A6-454B-93C5-D9AAD6694D85}" type="pres">
      <dgm:prSet presAssocID="{5FE65759-A384-4377-91AC-72845DFC3B1E}" presName="sibTrans" presStyleLbl="sibTrans1D1" presStyleIdx="1" presStyleCnt="8"/>
      <dgm:spPr/>
    </dgm:pt>
    <dgm:pt modelId="{839EBD47-A30B-4F93-96F3-B1B648198ACF}" type="pres">
      <dgm:prSet presAssocID="{5FE65759-A384-4377-91AC-72845DFC3B1E}" presName="connectorText" presStyleLbl="sibTrans1D1" presStyleIdx="1" presStyleCnt="8"/>
      <dgm:spPr/>
    </dgm:pt>
    <dgm:pt modelId="{0A672D68-45E3-4CE6-B943-28491967DCFA}" type="pres">
      <dgm:prSet presAssocID="{A4757267-0A4E-44DA-B9C3-196D03B8786D}" presName="node" presStyleLbl="node1" presStyleIdx="2" presStyleCnt="9">
        <dgm:presLayoutVars>
          <dgm:bulletEnabled val="1"/>
        </dgm:presLayoutVars>
      </dgm:prSet>
      <dgm:spPr/>
    </dgm:pt>
    <dgm:pt modelId="{A93356AB-9A89-43C6-8031-B5DF10FF779B}" type="pres">
      <dgm:prSet presAssocID="{B7B62BB0-7DBD-4CBA-A799-FB0A8C589F5E}" presName="sibTrans" presStyleLbl="sibTrans1D1" presStyleIdx="2" presStyleCnt="8"/>
      <dgm:spPr/>
    </dgm:pt>
    <dgm:pt modelId="{FE0BB68C-5ABB-4A5E-B148-FD743A5001AF}" type="pres">
      <dgm:prSet presAssocID="{B7B62BB0-7DBD-4CBA-A799-FB0A8C589F5E}" presName="connectorText" presStyleLbl="sibTrans1D1" presStyleIdx="2" presStyleCnt="8"/>
      <dgm:spPr/>
    </dgm:pt>
    <dgm:pt modelId="{F4B7E6EA-B270-4583-8021-9850A7490199}" type="pres">
      <dgm:prSet presAssocID="{B3BCCFDF-D617-4C3D-A230-CAB57193C7CF}" presName="node" presStyleLbl="node1" presStyleIdx="3" presStyleCnt="9">
        <dgm:presLayoutVars>
          <dgm:bulletEnabled val="1"/>
        </dgm:presLayoutVars>
      </dgm:prSet>
      <dgm:spPr/>
    </dgm:pt>
    <dgm:pt modelId="{F8F1F235-8E89-451F-9567-6C696962D158}" type="pres">
      <dgm:prSet presAssocID="{E8E90166-8322-4123-9C67-9173D9588ED7}" presName="sibTrans" presStyleLbl="sibTrans1D1" presStyleIdx="3" presStyleCnt="8"/>
      <dgm:spPr/>
    </dgm:pt>
    <dgm:pt modelId="{F406F1AE-7F60-446C-AC12-51340893E5D3}" type="pres">
      <dgm:prSet presAssocID="{E8E90166-8322-4123-9C67-9173D9588ED7}" presName="connectorText" presStyleLbl="sibTrans1D1" presStyleIdx="3" presStyleCnt="8"/>
      <dgm:spPr/>
    </dgm:pt>
    <dgm:pt modelId="{89C4D81D-8365-46C0-B15B-F833E9EC9A46}" type="pres">
      <dgm:prSet presAssocID="{3849CFA4-11A7-41EB-A85E-FF935FFEB148}" presName="node" presStyleLbl="node1" presStyleIdx="4" presStyleCnt="9">
        <dgm:presLayoutVars>
          <dgm:bulletEnabled val="1"/>
        </dgm:presLayoutVars>
      </dgm:prSet>
      <dgm:spPr/>
    </dgm:pt>
    <dgm:pt modelId="{B7A09DAF-87CD-41A0-BCA2-61A03761B034}" type="pres">
      <dgm:prSet presAssocID="{0FEDD84A-ABEF-4D92-984C-06AB6C116119}" presName="sibTrans" presStyleLbl="sibTrans1D1" presStyleIdx="4" presStyleCnt="8"/>
      <dgm:spPr/>
    </dgm:pt>
    <dgm:pt modelId="{E75BD01D-A8E9-4353-B769-F1FF2761F576}" type="pres">
      <dgm:prSet presAssocID="{0FEDD84A-ABEF-4D92-984C-06AB6C116119}" presName="connectorText" presStyleLbl="sibTrans1D1" presStyleIdx="4" presStyleCnt="8"/>
      <dgm:spPr/>
    </dgm:pt>
    <dgm:pt modelId="{5DFB8F68-89E5-4D0E-87E1-84DC10E117DD}" type="pres">
      <dgm:prSet presAssocID="{07CDC611-7507-4100-AC51-86432952EAF8}" presName="node" presStyleLbl="node1" presStyleIdx="5" presStyleCnt="9">
        <dgm:presLayoutVars>
          <dgm:bulletEnabled val="1"/>
        </dgm:presLayoutVars>
      </dgm:prSet>
      <dgm:spPr/>
    </dgm:pt>
    <dgm:pt modelId="{522E7230-151C-47C9-8671-BEF5FEA48126}" type="pres">
      <dgm:prSet presAssocID="{5DD581CA-64DD-41DF-BB2D-BA5DFFAB99A2}" presName="sibTrans" presStyleLbl="sibTrans1D1" presStyleIdx="5" presStyleCnt="8"/>
      <dgm:spPr/>
    </dgm:pt>
    <dgm:pt modelId="{41FC821D-5680-43D5-81F1-CFBA9D7125CF}" type="pres">
      <dgm:prSet presAssocID="{5DD581CA-64DD-41DF-BB2D-BA5DFFAB99A2}" presName="connectorText" presStyleLbl="sibTrans1D1" presStyleIdx="5" presStyleCnt="8"/>
      <dgm:spPr/>
    </dgm:pt>
    <dgm:pt modelId="{53302564-AAFB-469D-BE16-ACB7DA777B5A}" type="pres">
      <dgm:prSet presAssocID="{D40FA99E-8C8C-4947-B3D4-E4464D810E27}" presName="node" presStyleLbl="node1" presStyleIdx="6" presStyleCnt="9">
        <dgm:presLayoutVars>
          <dgm:bulletEnabled val="1"/>
        </dgm:presLayoutVars>
      </dgm:prSet>
      <dgm:spPr/>
    </dgm:pt>
    <dgm:pt modelId="{14EBA97F-7B1E-4453-B7E6-334D26F1D549}" type="pres">
      <dgm:prSet presAssocID="{3EA8DEE3-4DD9-4AC9-8329-8697ECF9CC9E}" presName="sibTrans" presStyleLbl="sibTrans1D1" presStyleIdx="6" presStyleCnt="8"/>
      <dgm:spPr/>
    </dgm:pt>
    <dgm:pt modelId="{44BC0240-3FA2-4D9C-AAF5-017FCF53E4BC}" type="pres">
      <dgm:prSet presAssocID="{3EA8DEE3-4DD9-4AC9-8329-8697ECF9CC9E}" presName="connectorText" presStyleLbl="sibTrans1D1" presStyleIdx="6" presStyleCnt="8"/>
      <dgm:spPr/>
    </dgm:pt>
    <dgm:pt modelId="{40D911CA-57FD-4CB7-9E06-8F28D316BE55}" type="pres">
      <dgm:prSet presAssocID="{94AD4F97-B8FF-42A8-86F4-257FC7F74652}" presName="node" presStyleLbl="node1" presStyleIdx="7" presStyleCnt="9">
        <dgm:presLayoutVars>
          <dgm:bulletEnabled val="1"/>
        </dgm:presLayoutVars>
      </dgm:prSet>
      <dgm:spPr/>
    </dgm:pt>
    <dgm:pt modelId="{43F752EF-CB6D-4CD3-AF1A-B03C1C0F7E77}" type="pres">
      <dgm:prSet presAssocID="{97057FD2-F6C8-42D1-B57F-D485134C3606}" presName="sibTrans" presStyleLbl="sibTrans1D1" presStyleIdx="7" presStyleCnt="8"/>
      <dgm:spPr/>
    </dgm:pt>
    <dgm:pt modelId="{80845C97-932C-41B1-BA5E-23C5967125DC}" type="pres">
      <dgm:prSet presAssocID="{97057FD2-F6C8-42D1-B57F-D485134C3606}" presName="connectorText" presStyleLbl="sibTrans1D1" presStyleIdx="7" presStyleCnt="8"/>
      <dgm:spPr/>
    </dgm:pt>
    <dgm:pt modelId="{C51AEF7B-5761-4AE1-88AC-0B9D8D307F74}" type="pres">
      <dgm:prSet presAssocID="{516C23A1-4348-4831-B09B-DC7EE587625D}" presName="node" presStyleLbl="node1" presStyleIdx="8" presStyleCnt="9">
        <dgm:presLayoutVars>
          <dgm:bulletEnabled val="1"/>
        </dgm:presLayoutVars>
      </dgm:prSet>
      <dgm:spPr/>
    </dgm:pt>
  </dgm:ptLst>
  <dgm:cxnLst>
    <dgm:cxn modelId="{2A653B09-6D4F-4551-983B-8A57AA699A37}" type="presOf" srcId="{2FFF90A0-490A-4A6A-B8CF-749983AAA1F3}" destId="{D1DBFFA6-611A-47F3-907F-2F50A28973CD}" srcOrd="0" destOrd="0" presId="urn:microsoft.com/office/officeart/2016/7/layout/RepeatingBendingProcessNew"/>
    <dgm:cxn modelId="{A079390A-AA28-4062-9CBE-C8322A97987F}" type="presOf" srcId="{72CFF036-2A49-4701-B20C-52EA81ADE837}" destId="{73FDA96A-77DE-4982-A295-DF3F7F9FBB09}" srcOrd="0" destOrd="0" presId="urn:microsoft.com/office/officeart/2016/7/layout/RepeatingBendingProcessNew"/>
    <dgm:cxn modelId="{2FCF7D0F-CD58-46A0-93BF-4E3EF04B93F3}" srcId="{2FFF90A0-490A-4A6A-B8CF-749983AAA1F3}" destId="{94AD4F97-B8FF-42A8-86F4-257FC7F74652}" srcOrd="7" destOrd="0" parTransId="{411334DF-08FD-4293-952B-8AC5F7D8B162}" sibTransId="{97057FD2-F6C8-42D1-B57F-D485134C3606}"/>
    <dgm:cxn modelId="{E4968510-9FF4-43B3-A42A-7662CE469707}" type="presOf" srcId="{5DD581CA-64DD-41DF-BB2D-BA5DFFAB99A2}" destId="{522E7230-151C-47C9-8671-BEF5FEA48126}" srcOrd="0" destOrd="0" presId="urn:microsoft.com/office/officeart/2016/7/layout/RepeatingBendingProcessNew"/>
    <dgm:cxn modelId="{0C240316-3481-4BBA-B996-14E7AB7D1E8F}" srcId="{2FFF90A0-490A-4A6A-B8CF-749983AAA1F3}" destId="{975E7702-301B-4A96-9665-889B5CD803D1}" srcOrd="1" destOrd="0" parTransId="{8C665FAA-9A28-421E-B89B-2852A345BC8E}" sibTransId="{5FE65759-A384-4377-91AC-72845DFC3B1E}"/>
    <dgm:cxn modelId="{58673C18-C292-4E80-A68D-8F445A9C5829}" type="presOf" srcId="{5DD581CA-64DD-41DF-BB2D-BA5DFFAB99A2}" destId="{41FC821D-5680-43D5-81F1-CFBA9D7125CF}" srcOrd="1" destOrd="0" presId="urn:microsoft.com/office/officeart/2016/7/layout/RepeatingBendingProcessNew"/>
    <dgm:cxn modelId="{76106B18-0E9C-4DFE-A5FC-CEE5163D2632}" type="presOf" srcId="{0FEDD84A-ABEF-4D92-984C-06AB6C116119}" destId="{E75BD01D-A8E9-4353-B769-F1FF2761F576}" srcOrd="1" destOrd="0" presId="urn:microsoft.com/office/officeart/2016/7/layout/RepeatingBendingProcessNew"/>
    <dgm:cxn modelId="{3FA8941A-501F-43EE-B86B-F63060D2EF75}" type="presOf" srcId="{B3BCCFDF-D617-4C3D-A230-CAB57193C7CF}" destId="{F4B7E6EA-B270-4583-8021-9850A7490199}" srcOrd="0" destOrd="0" presId="urn:microsoft.com/office/officeart/2016/7/layout/RepeatingBendingProcessNew"/>
    <dgm:cxn modelId="{2390491C-95A2-4DB9-ABB2-92F8C7F97466}" type="presOf" srcId="{5FE65759-A384-4377-91AC-72845DFC3B1E}" destId="{839EBD47-A30B-4F93-96F3-B1B648198ACF}" srcOrd="1" destOrd="0" presId="urn:microsoft.com/office/officeart/2016/7/layout/RepeatingBendingProcessNew"/>
    <dgm:cxn modelId="{79E61A20-B9F8-452E-90E4-2BB2CA5BB3BD}" type="presOf" srcId="{0FEDD84A-ABEF-4D92-984C-06AB6C116119}" destId="{B7A09DAF-87CD-41A0-BCA2-61A03761B034}" srcOrd="0" destOrd="0" presId="urn:microsoft.com/office/officeart/2016/7/layout/RepeatingBendingProcessNew"/>
    <dgm:cxn modelId="{937A0D23-FC4E-43C7-A5E5-216BC0812EA1}" type="presOf" srcId="{A4757267-0A4E-44DA-B9C3-196D03B8786D}" destId="{0A672D68-45E3-4CE6-B943-28491967DCFA}" srcOrd="0" destOrd="0" presId="urn:microsoft.com/office/officeart/2016/7/layout/RepeatingBendingProcessNew"/>
    <dgm:cxn modelId="{91FD5032-D1B1-4095-B8CC-B415B02132CE}" type="presOf" srcId="{1840759E-E16B-46EF-ACE1-F0E7A8F1FCFD}" destId="{4F46849C-77DF-4E25-9B56-5B757CC4015A}" srcOrd="1" destOrd="0" presId="urn:microsoft.com/office/officeart/2016/7/layout/RepeatingBendingProcessNew"/>
    <dgm:cxn modelId="{CCB31F3E-3B17-4822-8E94-FCD3C07A6225}" type="presOf" srcId="{97057FD2-F6C8-42D1-B57F-D485134C3606}" destId="{80845C97-932C-41B1-BA5E-23C5967125DC}" srcOrd="1" destOrd="0" presId="urn:microsoft.com/office/officeart/2016/7/layout/RepeatingBendingProcessNew"/>
    <dgm:cxn modelId="{0D973246-3CF1-4197-AB7D-BB744143B615}" type="presOf" srcId="{E8E90166-8322-4123-9C67-9173D9588ED7}" destId="{F406F1AE-7F60-446C-AC12-51340893E5D3}" srcOrd="1" destOrd="0" presId="urn:microsoft.com/office/officeart/2016/7/layout/RepeatingBendingProcessNew"/>
    <dgm:cxn modelId="{2C247249-8E2E-4A3C-BDB9-F0967A94ABE6}" type="presOf" srcId="{516C23A1-4348-4831-B09B-DC7EE587625D}" destId="{C51AEF7B-5761-4AE1-88AC-0B9D8D307F74}" srcOrd="0" destOrd="0" presId="urn:microsoft.com/office/officeart/2016/7/layout/RepeatingBendingProcessNew"/>
    <dgm:cxn modelId="{7D132351-704E-4BB9-AD67-B9FE7CDBE69C}" type="presOf" srcId="{975E7702-301B-4A96-9665-889B5CD803D1}" destId="{3F0CAED4-008F-4454-90A4-D97B8AC5DC0A}" srcOrd="0" destOrd="0" presId="urn:microsoft.com/office/officeart/2016/7/layout/RepeatingBendingProcessNew"/>
    <dgm:cxn modelId="{A34EFE53-BE19-4FAF-925E-A751DE5AB128}" srcId="{2FFF90A0-490A-4A6A-B8CF-749983AAA1F3}" destId="{07CDC611-7507-4100-AC51-86432952EAF8}" srcOrd="5" destOrd="0" parTransId="{D66ACE7D-604F-47C3-9E4B-285EF93B83B4}" sibTransId="{5DD581CA-64DD-41DF-BB2D-BA5DFFAB99A2}"/>
    <dgm:cxn modelId="{EC675F59-7444-4B3B-8BB4-2A79C6E7686A}" type="presOf" srcId="{07CDC611-7507-4100-AC51-86432952EAF8}" destId="{5DFB8F68-89E5-4D0E-87E1-84DC10E117DD}" srcOrd="0" destOrd="0" presId="urn:microsoft.com/office/officeart/2016/7/layout/RepeatingBendingProcessNew"/>
    <dgm:cxn modelId="{BCF66959-71F4-472D-A941-746C00CDBA00}" type="presOf" srcId="{E8E90166-8322-4123-9C67-9173D9588ED7}" destId="{F8F1F235-8E89-451F-9567-6C696962D158}" srcOrd="0" destOrd="0" presId="urn:microsoft.com/office/officeart/2016/7/layout/RepeatingBendingProcessNew"/>
    <dgm:cxn modelId="{AA28816B-512C-42C5-AEB8-20A9B60DBC16}" type="presOf" srcId="{B7B62BB0-7DBD-4CBA-A799-FB0A8C589F5E}" destId="{A93356AB-9A89-43C6-8031-B5DF10FF779B}" srcOrd="0" destOrd="0" presId="urn:microsoft.com/office/officeart/2016/7/layout/RepeatingBendingProcessNew"/>
    <dgm:cxn modelId="{80E03171-DCDE-40CB-BF89-D054BAFCA2C3}" srcId="{2FFF90A0-490A-4A6A-B8CF-749983AAA1F3}" destId="{516C23A1-4348-4831-B09B-DC7EE587625D}" srcOrd="8" destOrd="0" parTransId="{79011A32-8EB4-4926-A747-A8406D97C8ED}" sibTransId="{3C33BE0C-2E21-4ACF-8100-BA17F3357007}"/>
    <dgm:cxn modelId="{616F6872-6860-41D7-9B50-74800BC2CD4F}" type="presOf" srcId="{3EA8DEE3-4DD9-4AC9-8329-8697ECF9CC9E}" destId="{14EBA97F-7B1E-4453-B7E6-334D26F1D549}" srcOrd="0" destOrd="0" presId="urn:microsoft.com/office/officeart/2016/7/layout/RepeatingBendingProcessNew"/>
    <dgm:cxn modelId="{D83C9A87-2A2D-45BC-9018-DC55ADEA2A3D}" srcId="{2FFF90A0-490A-4A6A-B8CF-749983AAA1F3}" destId="{72CFF036-2A49-4701-B20C-52EA81ADE837}" srcOrd="0" destOrd="0" parTransId="{CC8859EA-2710-4D7D-B8E2-15C71F2DCEDE}" sibTransId="{1840759E-E16B-46EF-ACE1-F0E7A8F1FCFD}"/>
    <dgm:cxn modelId="{B8CF3589-D2CC-40F2-BFE7-64ABCAA8D567}" type="presOf" srcId="{5FE65759-A384-4377-91AC-72845DFC3B1E}" destId="{53AC5775-10A6-454B-93C5-D9AAD6694D85}" srcOrd="0" destOrd="0" presId="urn:microsoft.com/office/officeart/2016/7/layout/RepeatingBendingProcessNew"/>
    <dgm:cxn modelId="{1A7E8090-7D37-4E7D-9B1E-A58A2D1A804A}" type="presOf" srcId="{3849CFA4-11A7-41EB-A85E-FF935FFEB148}" destId="{89C4D81D-8365-46C0-B15B-F833E9EC9A46}" srcOrd="0" destOrd="0" presId="urn:microsoft.com/office/officeart/2016/7/layout/RepeatingBendingProcessNew"/>
    <dgm:cxn modelId="{F44A9F94-C227-4125-BF70-C21506303B8C}" type="presOf" srcId="{1840759E-E16B-46EF-ACE1-F0E7A8F1FCFD}" destId="{C8E3F0B8-8F28-4E3C-8E9C-EB9B81E2175C}" srcOrd="0" destOrd="0" presId="urn:microsoft.com/office/officeart/2016/7/layout/RepeatingBendingProcessNew"/>
    <dgm:cxn modelId="{AB4E4498-14E3-4281-894B-04606F882F81}" type="presOf" srcId="{B7B62BB0-7DBD-4CBA-A799-FB0A8C589F5E}" destId="{FE0BB68C-5ABB-4A5E-B148-FD743A5001AF}" srcOrd="1" destOrd="0" presId="urn:microsoft.com/office/officeart/2016/7/layout/RepeatingBendingProcessNew"/>
    <dgm:cxn modelId="{3C5D789F-1BFF-4F9E-ABE7-675803AF3398}" srcId="{2FFF90A0-490A-4A6A-B8CF-749983AAA1F3}" destId="{D40FA99E-8C8C-4947-B3D4-E4464D810E27}" srcOrd="6" destOrd="0" parTransId="{7C052059-7B43-426F-8A6D-E100C65DBA66}" sibTransId="{3EA8DEE3-4DD9-4AC9-8329-8697ECF9CC9E}"/>
    <dgm:cxn modelId="{60C9D1AD-0355-4467-A1FD-CDF154D64119}" type="presOf" srcId="{3EA8DEE3-4DD9-4AC9-8329-8697ECF9CC9E}" destId="{44BC0240-3FA2-4D9C-AAF5-017FCF53E4BC}" srcOrd="1" destOrd="0" presId="urn:microsoft.com/office/officeart/2016/7/layout/RepeatingBendingProcessNew"/>
    <dgm:cxn modelId="{CC4545B2-DC83-4EB9-A7EC-7E8BFCBB64F0}" srcId="{2FFF90A0-490A-4A6A-B8CF-749983AAA1F3}" destId="{A4757267-0A4E-44DA-B9C3-196D03B8786D}" srcOrd="2" destOrd="0" parTransId="{2A374D30-91C1-4F30-B613-F44E8BD99DB0}" sibTransId="{B7B62BB0-7DBD-4CBA-A799-FB0A8C589F5E}"/>
    <dgm:cxn modelId="{7D2374B2-9B42-4C17-A0A9-A05B84F56426}" type="presOf" srcId="{97057FD2-F6C8-42D1-B57F-D485134C3606}" destId="{43F752EF-CB6D-4CD3-AF1A-B03C1C0F7E77}" srcOrd="0" destOrd="0" presId="urn:microsoft.com/office/officeart/2016/7/layout/RepeatingBendingProcessNew"/>
    <dgm:cxn modelId="{7B5B4AC7-3368-47D4-88F0-6DB46CFC09F4}" type="presOf" srcId="{94AD4F97-B8FF-42A8-86F4-257FC7F74652}" destId="{40D911CA-57FD-4CB7-9E06-8F28D316BE55}" srcOrd="0" destOrd="0" presId="urn:microsoft.com/office/officeart/2016/7/layout/RepeatingBendingProcessNew"/>
    <dgm:cxn modelId="{42B060E0-E0D6-40E5-8AC3-6908B7E057D8}" srcId="{2FFF90A0-490A-4A6A-B8CF-749983AAA1F3}" destId="{B3BCCFDF-D617-4C3D-A230-CAB57193C7CF}" srcOrd="3" destOrd="0" parTransId="{FF8BD559-89E4-464F-B983-2B4A1D8B69A3}" sibTransId="{E8E90166-8322-4123-9C67-9173D9588ED7}"/>
    <dgm:cxn modelId="{510074E1-B6C8-4E19-AF8F-6D7D17527043}" type="presOf" srcId="{D40FA99E-8C8C-4947-B3D4-E4464D810E27}" destId="{53302564-AAFB-469D-BE16-ACB7DA777B5A}" srcOrd="0" destOrd="0" presId="urn:microsoft.com/office/officeart/2016/7/layout/RepeatingBendingProcessNew"/>
    <dgm:cxn modelId="{8CC1F6F9-CB43-4E15-8413-250B31A3615F}" srcId="{2FFF90A0-490A-4A6A-B8CF-749983AAA1F3}" destId="{3849CFA4-11A7-41EB-A85E-FF935FFEB148}" srcOrd="4" destOrd="0" parTransId="{EF5592EB-5FCB-45B1-9DF9-4270D0983932}" sibTransId="{0FEDD84A-ABEF-4D92-984C-06AB6C116119}"/>
    <dgm:cxn modelId="{D9093A93-A927-48B4-B238-1A749D53EC10}" type="presParOf" srcId="{D1DBFFA6-611A-47F3-907F-2F50A28973CD}" destId="{73FDA96A-77DE-4982-A295-DF3F7F9FBB09}" srcOrd="0" destOrd="0" presId="urn:microsoft.com/office/officeart/2016/7/layout/RepeatingBendingProcessNew"/>
    <dgm:cxn modelId="{8CA1ADA0-39FA-4350-B894-2A6F68E51771}" type="presParOf" srcId="{D1DBFFA6-611A-47F3-907F-2F50A28973CD}" destId="{C8E3F0B8-8F28-4E3C-8E9C-EB9B81E2175C}" srcOrd="1" destOrd="0" presId="urn:microsoft.com/office/officeart/2016/7/layout/RepeatingBendingProcessNew"/>
    <dgm:cxn modelId="{DF1C005B-2429-4160-817C-8A5EB79F6C6E}" type="presParOf" srcId="{C8E3F0B8-8F28-4E3C-8E9C-EB9B81E2175C}" destId="{4F46849C-77DF-4E25-9B56-5B757CC4015A}" srcOrd="0" destOrd="0" presId="urn:microsoft.com/office/officeart/2016/7/layout/RepeatingBendingProcessNew"/>
    <dgm:cxn modelId="{9E5C7704-C5A3-4D3A-8E21-A05D3DACD96B}" type="presParOf" srcId="{D1DBFFA6-611A-47F3-907F-2F50A28973CD}" destId="{3F0CAED4-008F-4454-90A4-D97B8AC5DC0A}" srcOrd="2" destOrd="0" presId="urn:microsoft.com/office/officeart/2016/7/layout/RepeatingBendingProcessNew"/>
    <dgm:cxn modelId="{B4B661CF-8906-4682-997C-D7194CB4FA34}" type="presParOf" srcId="{D1DBFFA6-611A-47F3-907F-2F50A28973CD}" destId="{53AC5775-10A6-454B-93C5-D9AAD6694D85}" srcOrd="3" destOrd="0" presId="urn:microsoft.com/office/officeart/2016/7/layout/RepeatingBendingProcessNew"/>
    <dgm:cxn modelId="{E041B7BD-DF56-4EF0-B091-62DE34A862AF}" type="presParOf" srcId="{53AC5775-10A6-454B-93C5-D9AAD6694D85}" destId="{839EBD47-A30B-4F93-96F3-B1B648198ACF}" srcOrd="0" destOrd="0" presId="urn:microsoft.com/office/officeart/2016/7/layout/RepeatingBendingProcessNew"/>
    <dgm:cxn modelId="{E83A3055-85B0-4793-9093-3DE4F9435AA5}" type="presParOf" srcId="{D1DBFFA6-611A-47F3-907F-2F50A28973CD}" destId="{0A672D68-45E3-4CE6-B943-28491967DCFA}" srcOrd="4" destOrd="0" presId="urn:microsoft.com/office/officeart/2016/7/layout/RepeatingBendingProcessNew"/>
    <dgm:cxn modelId="{2EA7AACD-252B-4890-9B47-4EE9C5938348}" type="presParOf" srcId="{D1DBFFA6-611A-47F3-907F-2F50A28973CD}" destId="{A93356AB-9A89-43C6-8031-B5DF10FF779B}" srcOrd="5" destOrd="0" presId="urn:microsoft.com/office/officeart/2016/7/layout/RepeatingBendingProcessNew"/>
    <dgm:cxn modelId="{1248A06E-1B67-4519-A0C4-A5A06800BB06}" type="presParOf" srcId="{A93356AB-9A89-43C6-8031-B5DF10FF779B}" destId="{FE0BB68C-5ABB-4A5E-B148-FD743A5001AF}" srcOrd="0" destOrd="0" presId="urn:microsoft.com/office/officeart/2016/7/layout/RepeatingBendingProcessNew"/>
    <dgm:cxn modelId="{A72CE5A6-BBCD-40BF-8D9B-E3331C13F2DC}" type="presParOf" srcId="{D1DBFFA6-611A-47F3-907F-2F50A28973CD}" destId="{F4B7E6EA-B270-4583-8021-9850A7490199}" srcOrd="6" destOrd="0" presId="urn:microsoft.com/office/officeart/2016/7/layout/RepeatingBendingProcessNew"/>
    <dgm:cxn modelId="{D088CFA8-8F6E-4DC1-BE00-04C4C0E2647F}" type="presParOf" srcId="{D1DBFFA6-611A-47F3-907F-2F50A28973CD}" destId="{F8F1F235-8E89-451F-9567-6C696962D158}" srcOrd="7" destOrd="0" presId="urn:microsoft.com/office/officeart/2016/7/layout/RepeatingBendingProcessNew"/>
    <dgm:cxn modelId="{8AA94333-1E05-4A58-894F-15D588C8E3CF}" type="presParOf" srcId="{F8F1F235-8E89-451F-9567-6C696962D158}" destId="{F406F1AE-7F60-446C-AC12-51340893E5D3}" srcOrd="0" destOrd="0" presId="urn:microsoft.com/office/officeart/2016/7/layout/RepeatingBendingProcessNew"/>
    <dgm:cxn modelId="{EDDF6ABC-9966-4E98-B019-378B9AA20A45}" type="presParOf" srcId="{D1DBFFA6-611A-47F3-907F-2F50A28973CD}" destId="{89C4D81D-8365-46C0-B15B-F833E9EC9A46}" srcOrd="8" destOrd="0" presId="urn:microsoft.com/office/officeart/2016/7/layout/RepeatingBendingProcessNew"/>
    <dgm:cxn modelId="{1FFD6AF6-F1EA-46D9-990C-6ACD45CC3F3B}" type="presParOf" srcId="{D1DBFFA6-611A-47F3-907F-2F50A28973CD}" destId="{B7A09DAF-87CD-41A0-BCA2-61A03761B034}" srcOrd="9" destOrd="0" presId="urn:microsoft.com/office/officeart/2016/7/layout/RepeatingBendingProcessNew"/>
    <dgm:cxn modelId="{91CE6966-7D3D-4515-A5DC-5493D56DA9FB}" type="presParOf" srcId="{B7A09DAF-87CD-41A0-BCA2-61A03761B034}" destId="{E75BD01D-A8E9-4353-B769-F1FF2761F576}" srcOrd="0" destOrd="0" presId="urn:microsoft.com/office/officeart/2016/7/layout/RepeatingBendingProcessNew"/>
    <dgm:cxn modelId="{E52F684F-53D5-4D70-B040-5BA4D65F027B}" type="presParOf" srcId="{D1DBFFA6-611A-47F3-907F-2F50A28973CD}" destId="{5DFB8F68-89E5-4D0E-87E1-84DC10E117DD}" srcOrd="10" destOrd="0" presId="urn:microsoft.com/office/officeart/2016/7/layout/RepeatingBendingProcessNew"/>
    <dgm:cxn modelId="{2F08A28C-172A-499A-B043-B3D5B0F55FEE}" type="presParOf" srcId="{D1DBFFA6-611A-47F3-907F-2F50A28973CD}" destId="{522E7230-151C-47C9-8671-BEF5FEA48126}" srcOrd="11" destOrd="0" presId="urn:microsoft.com/office/officeart/2016/7/layout/RepeatingBendingProcessNew"/>
    <dgm:cxn modelId="{B3990107-BA73-4E03-94B1-DBDDDE234107}" type="presParOf" srcId="{522E7230-151C-47C9-8671-BEF5FEA48126}" destId="{41FC821D-5680-43D5-81F1-CFBA9D7125CF}" srcOrd="0" destOrd="0" presId="urn:microsoft.com/office/officeart/2016/7/layout/RepeatingBendingProcessNew"/>
    <dgm:cxn modelId="{25FD072E-0C9E-4D96-8D94-0202D65E14C4}" type="presParOf" srcId="{D1DBFFA6-611A-47F3-907F-2F50A28973CD}" destId="{53302564-AAFB-469D-BE16-ACB7DA777B5A}" srcOrd="12" destOrd="0" presId="urn:microsoft.com/office/officeart/2016/7/layout/RepeatingBendingProcessNew"/>
    <dgm:cxn modelId="{3CA23940-FE8D-4073-B497-454EB4A8854B}" type="presParOf" srcId="{D1DBFFA6-611A-47F3-907F-2F50A28973CD}" destId="{14EBA97F-7B1E-4453-B7E6-334D26F1D549}" srcOrd="13" destOrd="0" presId="urn:microsoft.com/office/officeart/2016/7/layout/RepeatingBendingProcessNew"/>
    <dgm:cxn modelId="{873B8AC3-9BD9-4B19-8D14-7B9F06348BC1}" type="presParOf" srcId="{14EBA97F-7B1E-4453-B7E6-334D26F1D549}" destId="{44BC0240-3FA2-4D9C-AAF5-017FCF53E4BC}" srcOrd="0" destOrd="0" presId="urn:microsoft.com/office/officeart/2016/7/layout/RepeatingBendingProcessNew"/>
    <dgm:cxn modelId="{92910BBC-E437-46BF-9AAE-1C0812E73085}" type="presParOf" srcId="{D1DBFFA6-611A-47F3-907F-2F50A28973CD}" destId="{40D911CA-57FD-4CB7-9E06-8F28D316BE55}" srcOrd="14" destOrd="0" presId="urn:microsoft.com/office/officeart/2016/7/layout/RepeatingBendingProcessNew"/>
    <dgm:cxn modelId="{E2048616-BF8C-4192-BBDC-8416F53348C2}" type="presParOf" srcId="{D1DBFFA6-611A-47F3-907F-2F50A28973CD}" destId="{43F752EF-CB6D-4CD3-AF1A-B03C1C0F7E77}" srcOrd="15" destOrd="0" presId="urn:microsoft.com/office/officeart/2016/7/layout/RepeatingBendingProcessNew"/>
    <dgm:cxn modelId="{8D13A584-CF6B-43AE-83EC-54C363ACFAA9}" type="presParOf" srcId="{43F752EF-CB6D-4CD3-AF1A-B03C1C0F7E77}" destId="{80845C97-932C-41B1-BA5E-23C5967125DC}" srcOrd="0" destOrd="0" presId="urn:microsoft.com/office/officeart/2016/7/layout/RepeatingBendingProcessNew"/>
    <dgm:cxn modelId="{A8351545-67B3-49E0-B219-977E371873AC}" type="presParOf" srcId="{D1DBFFA6-611A-47F3-907F-2F50A28973CD}" destId="{C51AEF7B-5761-4AE1-88AC-0B9D8D307F74}"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8DA72-F2B3-4B02-83A1-5BB8026596AD}">
      <dsp:nvSpPr>
        <dsp:cNvPr id="0" name=""/>
        <dsp:cNvSpPr/>
      </dsp:nvSpPr>
      <dsp:spPr>
        <a:xfrm>
          <a:off x="3036" y="711856"/>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5B2D4-A29E-4B77-92AA-FFFBDF2CF4D8}">
      <dsp:nvSpPr>
        <dsp:cNvPr id="0" name=""/>
        <dsp:cNvSpPr/>
      </dsp:nvSpPr>
      <dsp:spPr>
        <a:xfrm>
          <a:off x="243899" y="940676"/>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Sample Information: Photo, sample ID, lot / batch #, date of the analysis</a:t>
          </a:r>
        </a:p>
      </dsp:txBody>
      <dsp:txXfrm>
        <a:off x="284216" y="980993"/>
        <a:ext cx="2087136" cy="1295900"/>
      </dsp:txXfrm>
    </dsp:sp>
    <dsp:sp modelId="{FE1A2FEB-45D1-4275-A0AF-AFD532B2625A}">
      <dsp:nvSpPr>
        <dsp:cNvPr id="0" name=""/>
        <dsp:cNvSpPr/>
      </dsp:nvSpPr>
      <dsp:spPr>
        <a:xfrm>
          <a:off x="2652533" y="711856"/>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F237D-01AC-454E-B9C8-10B29D7221EE}">
      <dsp:nvSpPr>
        <dsp:cNvPr id="0" name=""/>
        <dsp:cNvSpPr/>
      </dsp:nvSpPr>
      <dsp:spPr>
        <a:xfrm>
          <a:off x="2893397" y="940676"/>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Lot / Batch #:  Corresponds with the sample number on the report.</a:t>
          </a:r>
        </a:p>
      </dsp:txBody>
      <dsp:txXfrm>
        <a:off x="2933714" y="980993"/>
        <a:ext cx="2087136" cy="1295900"/>
      </dsp:txXfrm>
    </dsp:sp>
    <dsp:sp modelId="{E0FAD69D-411B-4F85-B3C8-0A420957F4A1}">
      <dsp:nvSpPr>
        <dsp:cNvPr id="0" name=""/>
        <dsp:cNvSpPr/>
      </dsp:nvSpPr>
      <dsp:spPr>
        <a:xfrm>
          <a:off x="5302031" y="711856"/>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F6EA-5867-4A86-9E6B-BA88FB6A82AE}">
      <dsp:nvSpPr>
        <dsp:cNvPr id="0" name=""/>
        <dsp:cNvSpPr/>
      </dsp:nvSpPr>
      <dsp:spPr>
        <a:xfrm>
          <a:off x="5542895" y="940676"/>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Laboratory: name, address, contact info, certification, testing methods, results</a:t>
          </a:r>
        </a:p>
      </dsp:txBody>
      <dsp:txXfrm>
        <a:off x="5583212" y="980993"/>
        <a:ext cx="2087136" cy="1295900"/>
      </dsp:txXfrm>
    </dsp:sp>
    <dsp:sp modelId="{B1EC7598-EC2D-41AC-8C26-A93F77C5296C}">
      <dsp:nvSpPr>
        <dsp:cNvPr id="0" name=""/>
        <dsp:cNvSpPr/>
      </dsp:nvSpPr>
      <dsp:spPr>
        <a:xfrm>
          <a:off x="7951529" y="711856"/>
          <a:ext cx="2167770" cy="1376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F4459-C71D-4CFF-978C-301803D47DAF}">
      <dsp:nvSpPr>
        <dsp:cNvPr id="0" name=""/>
        <dsp:cNvSpPr/>
      </dsp:nvSpPr>
      <dsp:spPr>
        <a:xfrm>
          <a:off x="8192392" y="940676"/>
          <a:ext cx="2167770" cy="1376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Supplier / Manuf: The product manufacturer's name and address. </a:t>
          </a:r>
        </a:p>
      </dsp:txBody>
      <dsp:txXfrm>
        <a:off x="8232709" y="980993"/>
        <a:ext cx="2087136" cy="1295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8DA72-F2B3-4B02-83A1-5BB8026596AD}">
      <dsp:nvSpPr>
        <dsp:cNvPr id="0" name=""/>
        <dsp:cNvSpPr/>
      </dsp:nvSpPr>
      <dsp:spPr>
        <a:xfrm>
          <a:off x="0" y="435303"/>
          <a:ext cx="2914649" cy="1850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5B2D4-A29E-4B77-92AA-FFFBDF2CF4D8}">
      <dsp:nvSpPr>
        <dsp:cNvPr id="0" name=""/>
        <dsp:cNvSpPr/>
      </dsp:nvSpPr>
      <dsp:spPr>
        <a:xfrm>
          <a:off x="323850" y="742960"/>
          <a:ext cx="2914649" cy="1850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Full Panel Results (potency, heavy metals, micro, pesticides, residual solvents)</a:t>
          </a:r>
        </a:p>
      </dsp:txBody>
      <dsp:txXfrm>
        <a:off x="378058" y="797168"/>
        <a:ext cx="2806233" cy="1742386"/>
      </dsp:txXfrm>
    </dsp:sp>
    <dsp:sp modelId="{FE1A2FEB-45D1-4275-A0AF-AFD532B2625A}">
      <dsp:nvSpPr>
        <dsp:cNvPr id="0" name=""/>
        <dsp:cNvSpPr/>
      </dsp:nvSpPr>
      <dsp:spPr>
        <a:xfrm>
          <a:off x="3562350" y="435303"/>
          <a:ext cx="2914649" cy="1850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F237D-01AC-454E-B9C8-10B29D7221EE}">
      <dsp:nvSpPr>
        <dsp:cNvPr id="0" name=""/>
        <dsp:cNvSpPr/>
      </dsp:nvSpPr>
      <dsp:spPr>
        <a:xfrm>
          <a:off x="3886200" y="742960"/>
          <a:ext cx="2914649" cy="1850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LOD / LOQ for every analyte </a:t>
          </a:r>
        </a:p>
      </dsp:txBody>
      <dsp:txXfrm>
        <a:off x="3940408" y="797168"/>
        <a:ext cx="2806233" cy="1742386"/>
      </dsp:txXfrm>
    </dsp:sp>
    <dsp:sp modelId="{B1EC7598-EC2D-41AC-8C26-A93F77C5296C}">
      <dsp:nvSpPr>
        <dsp:cNvPr id="0" name=""/>
        <dsp:cNvSpPr/>
      </dsp:nvSpPr>
      <dsp:spPr>
        <a:xfrm>
          <a:off x="7124700" y="435303"/>
          <a:ext cx="2914649" cy="1850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F4459-C71D-4CFF-978C-301803D47DAF}">
      <dsp:nvSpPr>
        <dsp:cNvPr id="0" name=""/>
        <dsp:cNvSpPr/>
      </dsp:nvSpPr>
      <dsp:spPr>
        <a:xfrm>
          <a:off x="7448549" y="742960"/>
          <a:ext cx="2914649" cy="1850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Authorized signature of laboratory director / manager / representative</a:t>
          </a:r>
        </a:p>
      </dsp:txBody>
      <dsp:txXfrm>
        <a:off x="7502757" y="797168"/>
        <a:ext cx="2806233" cy="1742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DFFE4-B737-42DB-94A1-8F2B2AE72E1A}">
      <dsp:nvSpPr>
        <dsp:cNvPr id="0" name=""/>
        <dsp:cNvSpPr/>
      </dsp:nvSpPr>
      <dsp:spPr>
        <a:xfrm>
          <a:off x="177105" y="1546"/>
          <a:ext cx="2327671" cy="13966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kern="1200" dirty="0"/>
            <a:t>Potency</a:t>
          </a:r>
        </a:p>
      </dsp:txBody>
      <dsp:txXfrm>
        <a:off x="177105" y="1546"/>
        <a:ext cx="2327671" cy="1396603"/>
      </dsp:txXfrm>
    </dsp:sp>
    <dsp:sp modelId="{7DFA31C4-285E-4F93-A67D-CB5C53CFFF2F}">
      <dsp:nvSpPr>
        <dsp:cNvPr id="0" name=""/>
        <dsp:cNvSpPr/>
      </dsp:nvSpPr>
      <dsp:spPr>
        <a:xfrm>
          <a:off x="2737544" y="1546"/>
          <a:ext cx="2327671" cy="1396603"/>
        </a:xfrm>
        <a:prstGeom prst="rect">
          <a:avLst/>
        </a:prstGeom>
        <a:solidFill>
          <a:schemeClr val="accent2">
            <a:hueOff val="-1823830"/>
            <a:satOff val="-3492"/>
            <a:lumOff val="2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kern="1200" dirty="0"/>
            <a:t>Microbiological</a:t>
          </a:r>
        </a:p>
      </dsp:txBody>
      <dsp:txXfrm>
        <a:off x="2737544" y="1546"/>
        <a:ext cx="2327671" cy="1396603"/>
      </dsp:txXfrm>
    </dsp:sp>
    <dsp:sp modelId="{7F74A227-A498-403C-8CDE-0650163C8FE3}">
      <dsp:nvSpPr>
        <dsp:cNvPr id="0" name=""/>
        <dsp:cNvSpPr/>
      </dsp:nvSpPr>
      <dsp:spPr>
        <a:xfrm>
          <a:off x="5297983" y="1546"/>
          <a:ext cx="2327671" cy="1396603"/>
        </a:xfrm>
        <a:prstGeom prst="rect">
          <a:avLst/>
        </a:prstGeom>
        <a:solidFill>
          <a:schemeClr val="accent2">
            <a:hueOff val="-3647659"/>
            <a:satOff val="-6985"/>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kern="1200" dirty="0"/>
            <a:t>Heavy Metals</a:t>
          </a:r>
        </a:p>
      </dsp:txBody>
      <dsp:txXfrm>
        <a:off x="5297983" y="1546"/>
        <a:ext cx="2327671" cy="1396603"/>
      </dsp:txXfrm>
    </dsp:sp>
    <dsp:sp modelId="{7BEF1E1F-AB69-465D-8504-94F6CFA3AC23}">
      <dsp:nvSpPr>
        <dsp:cNvPr id="0" name=""/>
        <dsp:cNvSpPr/>
      </dsp:nvSpPr>
      <dsp:spPr>
        <a:xfrm>
          <a:off x="7858422" y="1546"/>
          <a:ext cx="2327671" cy="1396603"/>
        </a:xfrm>
        <a:prstGeom prst="rect">
          <a:avLst/>
        </a:prstGeom>
        <a:solidFill>
          <a:schemeClr val="accent2">
            <a:hueOff val="-5471489"/>
            <a:satOff val="-10477"/>
            <a:lumOff val="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kern="1200" dirty="0"/>
            <a:t>Residual Solvents</a:t>
          </a:r>
        </a:p>
      </dsp:txBody>
      <dsp:txXfrm>
        <a:off x="7858422" y="1546"/>
        <a:ext cx="2327671" cy="1396603"/>
      </dsp:txXfrm>
    </dsp:sp>
    <dsp:sp modelId="{F7B211E5-68A7-4005-8DEA-6CDB547564E4}">
      <dsp:nvSpPr>
        <dsp:cNvPr id="0" name=""/>
        <dsp:cNvSpPr/>
      </dsp:nvSpPr>
      <dsp:spPr>
        <a:xfrm>
          <a:off x="4017764" y="1630917"/>
          <a:ext cx="2327671" cy="1396603"/>
        </a:xfrm>
        <a:prstGeom prst="rect">
          <a:avLst/>
        </a:prstGeom>
        <a:solidFill>
          <a:schemeClr val="accent2">
            <a:hueOff val="-7295318"/>
            <a:satOff val="-13970"/>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kern="1200"/>
            <a:t>Pesticides</a:t>
          </a:r>
        </a:p>
      </dsp:txBody>
      <dsp:txXfrm>
        <a:off x="4017764" y="1630917"/>
        <a:ext cx="2327671" cy="1396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3F0B8-8F28-4E3C-8E9C-EB9B81E2175C}">
      <dsp:nvSpPr>
        <dsp:cNvPr id="0" name=""/>
        <dsp:cNvSpPr/>
      </dsp:nvSpPr>
      <dsp:spPr>
        <a:xfrm>
          <a:off x="1753163" y="743275"/>
          <a:ext cx="371505" cy="91440"/>
        </a:xfrm>
        <a:custGeom>
          <a:avLst/>
          <a:gdLst/>
          <a:ahLst/>
          <a:cxnLst/>
          <a:rect l="0" t="0" r="0" b="0"/>
          <a:pathLst>
            <a:path>
              <a:moveTo>
                <a:pt x="0" y="45720"/>
              </a:moveTo>
              <a:lnTo>
                <a:pt x="37150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28863" y="786985"/>
        <a:ext cx="20105" cy="4021"/>
      </dsp:txXfrm>
    </dsp:sp>
    <dsp:sp modelId="{73FDA96A-77DE-4982-A295-DF3F7F9FBB09}">
      <dsp:nvSpPr>
        <dsp:cNvPr id="0" name=""/>
        <dsp:cNvSpPr/>
      </dsp:nvSpPr>
      <dsp:spPr>
        <a:xfrm>
          <a:off x="6679" y="264510"/>
          <a:ext cx="1748283" cy="10489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a:t>QR codes on packaging should NOT link to a brand's website</a:t>
          </a:r>
        </a:p>
      </dsp:txBody>
      <dsp:txXfrm>
        <a:off x="6679" y="264510"/>
        <a:ext cx="1748283" cy="1048970"/>
      </dsp:txXfrm>
    </dsp:sp>
    <dsp:sp modelId="{53AC5775-10A6-454B-93C5-D9AAD6694D85}">
      <dsp:nvSpPr>
        <dsp:cNvPr id="0" name=""/>
        <dsp:cNvSpPr/>
      </dsp:nvSpPr>
      <dsp:spPr>
        <a:xfrm>
          <a:off x="3903552" y="743275"/>
          <a:ext cx="371505" cy="91440"/>
        </a:xfrm>
        <a:custGeom>
          <a:avLst/>
          <a:gdLst/>
          <a:ahLst/>
          <a:cxnLst/>
          <a:rect l="0" t="0" r="0" b="0"/>
          <a:pathLst>
            <a:path>
              <a:moveTo>
                <a:pt x="0" y="45720"/>
              </a:moveTo>
              <a:lnTo>
                <a:pt x="371505" y="45720"/>
              </a:lnTo>
            </a:path>
          </a:pathLst>
        </a:custGeom>
        <a:noFill/>
        <a:ln w="6350" cap="flat" cmpd="sng" algn="ctr">
          <a:solidFill>
            <a:schemeClr val="accent5">
              <a:hueOff val="-2619094"/>
              <a:satOff val="3475"/>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9252" y="786985"/>
        <a:ext cx="20105" cy="4021"/>
      </dsp:txXfrm>
    </dsp:sp>
    <dsp:sp modelId="{3F0CAED4-008F-4454-90A4-D97B8AC5DC0A}">
      <dsp:nvSpPr>
        <dsp:cNvPr id="0" name=""/>
        <dsp:cNvSpPr/>
      </dsp:nvSpPr>
      <dsp:spPr>
        <a:xfrm>
          <a:off x="2157068" y="264510"/>
          <a:ext cx="1748283" cy="1048970"/>
        </a:xfrm>
        <a:prstGeom prst="rect">
          <a:avLst/>
        </a:prstGeom>
        <a:solidFill>
          <a:schemeClr val="accent5">
            <a:hueOff val="-2291707"/>
            <a:satOff val="3041"/>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a:t>The product you are holding does not represent the photo in the COA</a:t>
          </a:r>
        </a:p>
      </dsp:txBody>
      <dsp:txXfrm>
        <a:off x="2157068" y="264510"/>
        <a:ext cx="1748283" cy="1048970"/>
      </dsp:txXfrm>
    </dsp:sp>
    <dsp:sp modelId="{A93356AB-9A89-43C6-8031-B5DF10FF779B}">
      <dsp:nvSpPr>
        <dsp:cNvPr id="0" name=""/>
        <dsp:cNvSpPr/>
      </dsp:nvSpPr>
      <dsp:spPr>
        <a:xfrm>
          <a:off x="6053941" y="743275"/>
          <a:ext cx="371505" cy="91440"/>
        </a:xfrm>
        <a:custGeom>
          <a:avLst/>
          <a:gdLst/>
          <a:ahLst/>
          <a:cxnLst/>
          <a:rect l="0" t="0" r="0" b="0"/>
          <a:pathLst>
            <a:path>
              <a:moveTo>
                <a:pt x="0" y="45720"/>
              </a:moveTo>
              <a:lnTo>
                <a:pt x="371505" y="45720"/>
              </a:lnTo>
            </a:path>
          </a:pathLst>
        </a:custGeom>
        <a:noFill/>
        <a:ln w="6350" cap="flat" cmpd="sng" algn="ctr">
          <a:solidFill>
            <a:schemeClr val="accent5">
              <a:hueOff val="-5238187"/>
              <a:satOff val="6950"/>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9642" y="786985"/>
        <a:ext cx="20105" cy="4021"/>
      </dsp:txXfrm>
    </dsp:sp>
    <dsp:sp modelId="{0A672D68-45E3-4CE6-B943-28491967DCFA}">
      <dsp:nvSpPr>
        <dsp:cNvPr id="0" name=""/>
        <dsp:cNvSpPr/>
      </dsp:nvSpPr>
      <dsp:spPr>
        <a:xfrm>
          <a:off x="4307458" y="264510"/>
          <a:ext cx="1748283" cy="1048970"/>
        </a:xfrm>
        <a:prstGeom prst="rect">
          <a:avLst/>
        </a:prstGeom>
        <a:solidFill>
          <a:schemeClr val="accent5">
            <a:hueOff val="-4583414"/>
            <a:satOff val="6081"/>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dirty="0"/>
            <a:t>QR code leads to a google drive with more than one COA</a:t>
          </a:r>
        </a:p>
      </dsp:txBody>
      <dsp:txXfrm>
        <a:off x="4307458" y="264510"/>
        <a:ext cx="1748283" cy="1048970"/>
      </dsp:txXfrm>
    </dsp:sp>
    <dsp:sp modelId="{F8F1F235-8E89-451F-9567-6C696962D158}">
      <dsp:nvSpPr>
        <dsp:cNvPr id="0" name=""/>
        <dsp:cNvSpPr/>
      </dsp:nvSpPr>
      <dsp:spPr>
        <a:xfrm>
          <a:off x="8204331" y="743275"/>
          <a:ext cx="371505" cy="91440"/>
        </a:xfrm>
        <a:custGeom>
          <a:avLst/>
          <a:gdLst/>
          <a:ahLst/>
          <a:cxnLst/>
          <a:rect l="0" t="0" r="0" b="0"/>
          <a:pathLst>
            <a:path>
              <a:moveTo>
                <a:pt x="0" y="45720"/>
              </a:moveTo>
              <a:lnTo>
                <a:pt x="371505" y="45720"/>
              </a:lnTo>
            </a:path>
          </a:pathLst>
        </a:custGeom>
        <a:noFill/>
        <a:ln w="6350" cap="flat" cmpd="sng" algn="ctr">
          <a:solidFill>
            <a:schemeClr val="accent5">
              <a:hueOff val="-7857281"/>
              <a:satOff val="10425"/>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80031" y="786985"/>
        <a:ext cx="20105" cy="4021"/>
      </dsp:txXfrm>
    </dsp:sp>
    <dsp:sp modelId="{F4B7E6EA-B270-4583-8021-9850A7490199}">
      <dsp:nvSpPr>
        <dsp:cNvPr id="0" name=""/>
        <dsp:cNvSpPr/>
      </dsp:nvSpPr>
      <dsp:spPr>
        <a:xfrm>
          <a:off x="6457847" y="264510"/>
          <a:ext cx="1748283" cy="1048970"/>
        </a:xfrm>
        <a:prstGeom prst="rect">
          <a:avLst/>
        </a:prstGeom>
        <a:solidFill>
          <a:schemeClr val="accent5">
            <a:hueOff val="-6875121"/>
            <a:satOff val="9122"/>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a:t>No watermark on the COA</a:t>
          </a:r>
        </a:p>
      </dsp:txBody>
      <dsp:txXfrm>
        <a:off x="6457847" y="264510"/>
        <a:ext cx="1748283" cy="1048970"/>
      </dsp:txXfrm>
    </dsp:sp>
    <dsp:sp modelId="{B7A09DAF-87CD-41A0-BCA2-61A03761B034}">
      <dsp:nvSpPr>
        <dsp:cNvPr id="0" name=""/>
        <dsp:cNvSpPr/>
      </dsp:nvSpPr>
      <dsp:spPr>
        <a:xfrm>
          <a:off x="880821" y="1311680"/>
          <a:ext cx="8601557" cy="371505"/>
        </a:xfrm>
        <a:custGeom>
          <a:avLst/>
          <a:gdLst/>
          <a:ahLst/>
          <a:cxnLst/>
          <a:rect l="0" t="0" r="0" b="0"/>
          <a:pathLst>
            <a:path>
              <a:moveTo>
                <a:pt x="8601557" y="0"/>
              </a:moveTo>
              <a:lnTo>
                <a:pt x="8601557" y="202852"/>
              </a:lnTo>
              <a:lnTo>
                <a:pt x="0" y="202852"/>
              </a:lnTo>
              <a:lnTo>
                <a:pt x="0" y="371505"/>
              </a:lnTo>
            </a:path>
          </a:pathLst>
        </a:custGeom>
        <a:noFill/>
        <a:ln w="6350" cap="flat" cmpd="sng" algn="ctr">
          <a:solidFill>
            <a:schemeClr val="accent5">
              <a:hueOff val="-10476375"/>
              <a:satOff val="13900"/>
              <a:lumOff val="31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6326" y="1495422"/>
        <a:ext cx="430547" cy="4021"/>
      </dsp:txXfrm>
    </dsp:sp>
    <dsp:sp modelId="{89C4D81D-8365-46C0-B15B-F833E9EC9A46}">
      <dsp:nvSpPr>
        <dsp:cNvPr id="0" name=""/>
        <dsp:cNvSpPr/>
      </dsp:nvSpPr>
      <dsp:spPr>
        <a:xfrm>
          <a:off x="8608236" y="264510"/>
          <a:ext cx="1748283" cy="1048970"/>
        </a:xfrm>
        <a:prstGeom prst="rect">
          <a:avLst/>
        </a:prstGeom>
        <a:solidFill>
          <a:schemeClr val="accent5">
            <a:hueOff val="-9166827"/>
            <a:satOff val="12163"/>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dirty="0"/>
            <a:t>Missing supplier / </a:t>
          </a:r>
          <a:r>
            <a:rPr lang="en-US" sz="1500" kern="1200" dirty="0" err="1"/>
            <a:t>manuf</a:t>
          </a:r>
          <a:r>
            <a:rPr lang="en-US" sz="1500" kern="1200" dirty="0"/>
            <a:t> information</a:t>
          </a:r>
        </a:p>
      </dsp:txBody>
      <dsp:txXfrm>
        <a:off x="8608236" y="264510"/>
        <a:ext cx="1748283" cy="1048970"/>
      </dsp:txXfrm>
    </dsp:sp>
    <dsp:sp modelId="{522E7230-151C-47C9-8671-BEF5FEA48126}">
      <dsp:nvSpPr>
        <dsp:cNvPr id="0" name=""/>
        <dsp:cNvSpPr/>
      </dsp:nvSpPr>
      <dsp:spPr>
        <a:xfrm>
          <a:off x="1753163" y="2194351"/>
          <a:ext cx="371505" cy="91440"/>
        </a:xfrm>
        <a:custGeom>
          <a:avLst/>
          <a:gdLst/>
          <a:ahLst/>
          <a:cxnLst/>
          <a:rect l="0" t="0" r="0" b="0"/>
          <a:pathLst>
            <a:path>
              <a:moveTo>
                <a:pt x="0" y="45720"/>
              </a:moveTo>
              <a:lnTo>
                <a:pt x="371505" y="45720"/>
              </a:lnTo>
            </a:path>
          </a:pathLst>
        </a:custGeom>
        <a:noFill/>
        <a:ln w="6350" cap="flat" cmpd="sng" algn="ctr">
          <a:solidFill>
            <a:schemeClr val="accent5">
              <a:hueOff val="-13095468"/>
              <a:satOff val="17375"/>
              <a:lumOff val="39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28863" y="2238060"/>
        <a:ext cx="20105" cy="4021"/>
      </dsp:txXfrm>
    </dsp:sp>
    <dsp:sp modelId="{5DFB8F68-89E5-4D0E-87E1-84DC10E117DD}">
      <dsp:nvSpPr>
        <dsp:cNvPr id="0" name=""/>
        <dsp:cNvSpPr/>
      </dsp:nvSpPr>
      <dsp:spPr>
        <a:xfrm>
          <a:off x="6679" y="1715586"/>
          <a:ext cx="1748283" cy="1048970"/>
        </a:xfrm>
        <a:prstGeom prst="rect">
          <a:avLst/>
        </a:prstGeom>
        <a:solidFill>
          <a:schemeClr val="accent5">
            <a:hueOff val="-11458534"/>
            <a:satOff val="15203"/>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dirty="0"/>
            <a:t>Redacted information / potency only but no safety screens</a:t>
          </a:r>
        </a:p>
      </dsp:txBody>
      <dsp:txXfrm>
        <a:off x="6679" y="1715586"/>
        <a:ext cx="1748283" cy="1048970"/>
      </dsp:txXfrm>
    </dsp:sp>
    <dsp:sp modelId="{14EBA97F-7B1E-4453-B7E6-334D26F1D549}">
      <dsp:nvSpPr>
        <dsp:cNvPr id="0" name=""/>
        <dsp:cNvSpPr/>
      </dsp:nvSpPr>
      <dsp:spPr>
        <a:xfrm>
          <a:off x="3903552" y="2194351"/>
          <a:ext cx="371505" cy="91440"/>
        </a:xfrm>
        <a:custGeom>
          <a:avLst/>
          <a:gdLst/>
          <a:ahLst/>
          <a:cxnLst/>
          <a:rect l="0" t="0" r="0" b="0"/>
          <a:pathLst>
            <a:path>
              <a:moveTo>
                <a:pt x="0" y="45720"/>
              </a:moveTo>
              <a:lnTo>
                <a:pt x="371505" y="45720"/>
              </a:lnTo>
            </a:path>
          </a:pathLst>
        </a:custGeom>
        <a:noFill/>
        <a:ln w="6350" cap="flat" cmpd="sng" algn="ctr">
          <a:solidFill>
            <a:schemeClr val="accent5">
              <a:hueOff val="-15714562"/>
              <a:satOff val="20850"/>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9252" y="2238060"/>
        <a:ext cx="20105" cy="4021"/>
      </dsp:txXfrm>
    </dsp:sp>
    <dsp:sp modelId="{53302564-AAFB-469D-BE16-ACB7DA777B5A}">
      <dsp:nvSpPr>
        <dsp:cNvPr id="0" name=""/>
        <dsp:cNvSpPr/>
      </dsp:nvSpPr>
      <dsp:spPr>
        <a:xfrm>
          <a:off x="2157068" y="1715586"/>
          <a:ext cx="1748283" cy="1048970"/>
        </a:xfrm>
        <a:prstGeom prst="rect">
          <a:avLst/>
        </a:prstGeom>
        <a:solidFill>
          <a:schemeClr val="accent5">
            <a:hueOff val="-13750241"/>
            <a:satOff val="18244"/>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dirty="0"/>
            <a:t>Visible differences in font </a:t>
          </a:r>
        </a:p>
      </dsp:txBody>
      <dsp:txXfrm>
        <a:off x="2157068" y="1715586"/>
        <a:ext cx="1748283" cy="1048970"/>
      </dsp:txXfrm>
    </dsp:sp>
    <dsp:sp modelId="{43F752EF-CB6D-4CD3-AF1A-B03C1C0F7E77}">
      <dsp:nvSpPr>
        <dsp:cNvPr id="0" name=""/>
        <dsp:cNvSpPr/>
      </dsp:nvSpPr>
      <dsp:spPr>
        <a:xfrm>
          <a:off x="6053941" y="2194351"/>
          <a:ext cx="371505" cy="91440"/>
        </a:xfrm>
        <a:custGeom>
          <a:avLst/>
          <a:gdLst/>
          <a:ahLst/>
          <a:cxnLst/>
          <a:rect l="0" t="0" r="0" b="0"/>
          <a:pathLst>
            <a:path>
              <a:moveTo>
                <a:pt x="0" y="45720"/>
              </a:moveTo>
              <a:lnTo>
                <a:pt x="371505" y="45720"/>
              </a:lnTo>
            </a:path>
          </a:pathLst>
        </a:custGeom>
        <a:noFill/>
        <a:ln w="6350" cap="flat" cmpd="sng" algn="ctr">
          <a:solidFill>
            <a:schemeClr val="accent5">
              <a:hueOff val="-18333655"/>
              <a:satOff val="24325"/>
              <a:lumOff val="54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9642" y="2238060"/>
        <a:ext cx="20105" cy="4021"/>
      </dsp:txXfrm>
    </dsp:sp>
    <dsp:sp modelId="{40D911CA-57FD-4CB7-9E06-8F28D316BE55}">
      <dsp:nvSpPr>
        <dsp:cNvPr id="0" name=""/>
        <dsp:cNvSpPr/>
      </dsp:nvSpPr>
      <dsp:spPr>
        <a:xfrm>
          <a:off x="4307458" y="1715586"/>
          <a:ext cx="1748283" cy="104897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dirty="0"/>
            <a:t>QR does not resolve</a:t>
          </a:r>
        </a:p>
      </dsp:txBody>
      <dsp:txXfrm>
        <a:off x="4307458" y="1715586"/>
        <a:ext cx="1748283" cy="1048970"/>
      </dsp:txXfrm>
    </dsp:sp>
    <dsp:sp modelId="{C51AEF7B-5761-4AE1-88AC-0B9D8D307F74}">
      <dsp:nvSpPr>
        <dsp:cNvPr id="0" name=""/>
        <dsp:cNvSpPr/>
      </dsp:nvSpPr>
      <dsp:spPr>
        <a:xfrm>
          <a:off x="6457847" y="1715586"/>
          <a:ext cx="1748283" cy="104897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667" tIns="89923" rIns="85667" bIns="89923" numCol="1" spcCol="1270" anchor="ctr" anchorCtr="0">
          <a:noAutofit/>
        </a:bodyPr>
        <a:lstStyle/>
        <a:p>
          <a:pPr marL="0" lvl="0" indent="0" algn="ctr" defTabSz="666750">
            <a:lnSpc>
              <a:spcPct val="90000"/>
            </a:lnSpc>
            <a:spcBef>
              <a:spcPct val="0"/>
            </a:spcBef>
            <a:spcAft>
              <a:spcPct val="35000"/>
            </a:spcAft>
            <a:buNone/>
          </a:pPr>
          <a:r>
            <a:rPr lang="en-US" sz="1500" kern="1200" dirty="0"/>
            <a:t>Missing contact information for the lab</a:t>
          </a:r>
        </a:p>
      </dsp:txBody>
      <dsp:txXfrm>
        <a:off x="6457847" y="1715586"/>
        <a:ext cx="1748283" cy="10489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533CF897-9F85-4307-A230-2957F51A53A9}" type="datetimeFigureOut">
              <a:rPr lang="en-US" smtClean="0"/>
              <a:t>11/13/25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61C66A9-590B-4B02-9FAA-6FA787DCDEED}" type="slidenum">
              <a:rPr lang="en-US" smtClean="0"/>
              <a:t>‹#›</a:t>
            </a:fld>
            <a:endParaRPr lang="en-US"/>
          </a:p>
        </p:txBody>
      </p:sp>
    </p:spTree>
    <p:extLst>
      <p:ext uri="{BB962C8B-B14F-4D97-AF65-F5344CB8AC3E}">
        <p14:creationId xmlns:p14="http://schemas.microsoft.com/office/powerpoint/2010/main" val="114205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120320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54254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96604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292673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347481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386167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389103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266853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335538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111662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715BF-C835-476D-A78D-A0F4FFEB3CA8}"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80A5E0-C25F-4657-A67E-5440ABFE8E47}" type="slidenum">
              <a:rPr lang="en-US" smtClean="0"/>
              <a:t>‹#›</a:t>
            </a:fld>
            <a:endParaRPr lang="en-US" dirty="0"/>
          </a:p>
        </p:txBody>
      </p:sp>
    </p:spTree>
    <p:extLst>
      <p:ext uri="{BB962C8B-B14F-4D97-AF65-F5344CB8AC3E}">
        <p14:creationId xmlns:p14="http://schemas.microsoft.com/office/powerpoint/2010/main" val="105151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715BF-C835-476D-A78D-A0F4FFEB3CA8}" type="datetimeFigureOut">
              <a:rPr lang="en-US" smtClean="0"/>
              <a:t>11/13/25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0A5E0-C25F-4657-A67E-5440ABFE8E47}" type="slidenum">
              <a:rPr lang="en-US" smtClean="0"/>
              <a:t>‹#›</a:t>
            </a:fld>
            <a:endParaRPr lang="en-US" dirty="0"/>
          </a:p>
        </p:txBody>
      </p:sp>
    </p:spTree>
    <p:extLst>
      <p:ext uri="{BB962C8B-B14F-4D97-AF65-F5344CB8AC3E}">
        <p14:creationId xmlns:p14="http://schemas.microsoft.com/office/powerpoint/2010/main" val="1776144780"/>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727E0B-0AEF-4DCE-9A1A-777DA8355700}"/>
              </a:ext>
            </a:extLst>
          </p:cNvPr>
          <p:cNvSpPr txBox="1"/>
          <p:nvPr/>
        </p:nvSpPr>
        <p:spPr>
          <a:xfrm>
            <a:off x="0" y="1298602"/>
            <a:ext cx="12191999" cy="2369880"/>
          </a:xfrm>
          <a:prstGeom prst="rect">
            <a:avLst/>
          </a:prstGeom>
          <a:noFill/>
        </p:spPr>
        <p:txBody>
          <a:bodyPr wrap="square" rtlCol="0">
            <a:spAutoFit/>
          </a:bodyPr>
          <a:lstStyle/>
          <a:p>
            <a:pPr algn="ctr"/>
            <a:endParaRPr lang="en-US" sz="2800" dirty="0">
              <a:solidFill>
                <a:srgbClr val="002060"/>
              </a:solidFill>
            </a:endParaRPr>
          </a:p>
          <a:p>
            <a:pPr algn="ctr"/>
            <a:r>
              <a:rPr lang="en-US" sz="2800" b="1" dirty="0">
                <a:solidFill>
                  <a:schemeClr val="bg1"/>
                </a:solidFill>
                <a:latin typeface="PermianSlabSerifTypeface" panose="02000000000000000000" pitchFamily="2" charset="0"/>
              </a:rPr>
              <a:t>TENNESSEE ALCOHOLIC BEVERAGE COMMISSION</a:t>
            </a:r>
          </a:p>
          <a:p>
            <a:pPr algn="ctr"/>
            <a:endParaRPr lang="en-US" sz="2800" dirty="0">
              <a:solidFill>
                <a:srgbClr val="002060"/>
              </a:solidFill>
            </a:endParaRPr>
          </a:p>
          <a:p>
            <a:pPr algn="ctr"/>
            <a:r>
              <a:rPr lang="en-US" sz="2800" dirty="0">
                <a:solidFill>
                  <a:schemeClr val="bg1"/>
                </a:solidFill>
              </a:rPr>
              <a:t>How to Read a COA: Ensuring the Products You Sell Are Legal in Tennessee</a:t>
            </a:r>
          </a:p>
          <a:p>
            <a:pPr algn="ctr"/>
            <a:endParaRPr lang="en-US" dirty="0">
              <a:solidFill>
                <a:schemeClr val="bg1"/>
              </a:solidFill>
            </a:endParaRPr>
          </a:p>
          <a:p>
            <a:pPr algn="ctr"/>
            <a:endParaRPr lang="en-US" dirty="0"/>
          </a:p>
        </p:txBody>
      </p:sp>
      <p:pic>
        <p:nvPicPr>
          <p:cNvPr id="3" name="Picture 2">
            <a:extLst>
              <a:ext uri="{FF2B5EF4-FFF2-40B4-BE49-F238E27FC236}">
                <a16:creationId xmlns:a16="http://schemas.microsoft.com/office/drawing/2014/main" id="{95930608-6A79-4C2A-B278-8C286EA455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60573" y="4993919"/>
            <a:ext cx="2870854" cy="1076570"/>
          </a:xfrm>
          <a:prstGeom prst="rect">
            <a:avLst/>
          </a:prstGeom>
        </p:spPr>
      </p:pic>
    </p:spTree>
    <p:extLst>
      <p:ext uri="{BB962C8B-B14F-4D97-AF65-F5344CB8AC3E}">
        <p14:creationId xmlns:p14="http://schemas.microsoft.com/office/powerpoint/2010/main" val="167668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C571D9-9190-2358-8FB5-4824BB447AD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B7008D28-2FEC-B404-5C92-FAD75EB3195C}"/>
              </a:ext>
            </a:extLst>
          </p:cNvPr>
          <p:cNvSpPr txBox="1"/>
          <p:nvPr/>
        </p:nvSpPr>
        <p:spPr>
          <a:xfrm>
            <a:off x="113337" y="922443"/>
            <a:ext cx="11607282" cy="31239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rPr>
              <a:t>HOW TO ENSURE THE COA IS COMPLIANT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b="1" dirty="0">
              <a:solidFill>
                <a:srgbClr val="002C74"/>
              </a:solidFill>
              <a:latin typeface="PermianSlabSerifTypeface" panose="02000000000000000000"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b="1" dirty="0">
              <a:solidFill>
                <a:srgbClr val="002C74"/>
              </a:solidFill>
              <a:latin typeface="PermianSlabSerifTypeface" panose="02000000000000000000" pitchFamily="50" charset="0"/>
            </a:endParaRPr>
          </a:p>
          <a:p>
            <a:pPr marR="0" lvl="0" algn="ctr"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002060"/>
              </a:solidFill>
              <a:effectLst/>
              <a:uLnTx/>
              <a:uFillTx/>
              <a:latin typeface="PermianSlabSerifTypeface" panose="02000000000000000000" pitchFamily="50"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F59B760-8401-6E87-4A8D-76ACF16C791D}"/>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sp>
        <p:nvSpPr>
          <p:cNvPr id="2" name="TextBox 1">
            <a:extLst>
              <a:ext uri="{FF2B5EF4-FFF2-40B4-BE49-F238E27FC236}">
                <a16:creationId xmlns:a16="http://schemas.microsoft.com/office/drawing/2014/main" id="{D73A06A6-61AF-F2DF-8B7C-CE015BF48F53}"/>
              </a:ext>
            </a:extLst>
          </p:cNvPr>
          <p:cNvSpPr txBox="1"/>
          <p:nvPr/>
        </p:nvSpPr>
        <p:spPr>
          <a:xfrm>
            <a:off x="3623273" y="2324100"/>
            <a:ext cx="4322465" cy="2585323"/>
          </a:xfrm>
          <a:prstGeom prst="rect">
            <a:avLst/>
          </a:prstGeom>
          <a:noFill/>
        </p:spPr>
        <p:txBody>
          <a:bodyPr wrap="none" rtlCol="0">
            <a:spAutoFit/>
          </a:bodyPr>
          <a:lstStyle/>
          <a:p>
            <a:pPr marL="457200" lvl="0" indent="-457200" algn="ctr">
              <a:buFont typeface="Wingdings" panose="05000000000000000000" pitchFamily="2" charset="2"/>
              <a:buChar char="n"/>
              <a:defRPr/>
            </a:pPr>
            <a:r>
              <a:rPr lang="en-US" b="1" dirty="0">
                <a:solidFill>
                  <a:srgbClr val="000000"/>
                </a:solidFill>
                <a:latin typeface="PermianSlabSerifTypeface" panose="02000000000000000000" pitchFamily="50" charset="0"/>
              </a:rPr>
              <a:t>INCLUDES ALL REQUIRED TESTS</a:t>
            </a:r>
          </a:p>
          <a:p>
            <a:pPr lvl="0" algn="ctr">
              <a:defRPr/>
            </a:pPr>
            <a:endParaRPr lang="en-US" b="1" dirty="0">
              <a:solidFill>
                <a:srgbClr val="000000"/>
              </a:solidFill>
              <a:latin typeface="PermianSlabSerifTypeface" panose="02000000000000000000" pitchFamily="50" charset="0"/>
            </a:endParaRPr>
          </a:p>
          <a:p>
            <a:pPr marL="457200" lvl="0" indent="-457200" algn="ctr">
              <a:buFont typeface="Wingdings" panose="05000000000000000000" pitchFamily="2" charset="2"/>
              <a:buChar char="n"/>
              <a:defRPr/>
            </a:pPr>
            <a:r>
              <a:rPr lang="en-US" b="1" dirty="0">
                <a:solidFill>
                  <a:srgbClr val="000000"/>
                </a:solidFill>
                <a:latin typeface="PermianSlabSerifTypeface" panose="02000000000000000000" pitchFamily="50" charset="0"/>
              </a:rPr>
              <a:t>SAFETY AND POTENCY TESTING</a:t>
            </a:r>
          </a:p>
          <a:p>
            <a:pPr lvl="0" algn="ctr">
              <a:defRPr/>
            </a:pPr>
            <a:r>
              <a:rPr lang="en-US" b="1" dirty="0">
                <a:solidFill>
                  <a:srgbClr val="000000"/>
                </a:solidFill>
                <a:latin typeface="PermianSlabSerifTypeface" panose="02000000000000000000" pitchFamily="50" charset="0"/>
              </a:rPr>
              <a:t> </a:t>
            </a:r>
          </a:p>
          <a:p>
            <a:pPr marL="457200" lvl="0" indent="-457200" algn="ctr">
              <a:buFont typeface="Wingdings" panose="05000000000000000000" pitchFamily="2" charset="2"/>
              <a:buChar char="n"/>
              <a:defRPr/>
            </a:pPr>
            <a:r>
              <a:rPr lang="en-US" b="1" dirty="0">
                <a:solidFill>
                  <a:srgbClr val="000000"/>
                </a:solidFill>
                <a:latin typeface="PermianSlabSerifTypeface" panose="02000000000000000000" pitchFamily="50" charset="0"/>
              </a:rPr>
              <a:t>MANUFACTURER INFORMATION</a:t>
            </a:r>
          </a:p>
          <a:p>
            <a:pPr marL="457200" lvl="0" indent="-457200" algn="ctr">
              <a:buFont typeface="Wingdings" panose="05000000000000000000" pitchFamily="2" charset="2"/>
              <a:buChar char="n"/>
              <a:defRPr/>
            </a:pPr>
            <a:endParaRPr lang="en-US" b="1" dirty="0">
              <a:solidFill>
                <a:srgbClr val="000000"/>
              </a:solidFill>
              <a:latin typeface="PermianSlabSerifTypeface" panose="02000000000000000000" pitchFamily="50" charset="0"/>
            </a:endParaRPr>
          </a:p>
          <a:p>
            <a:pPr marL="457200" lvl="0" indent="-457200" algn="ctr">
              <a:buFont typeface="Wingdings" panose="05000000000000000000" pitchFamily="2" charset="2"/>
              <a:buChar char="n"/>
              <a:defRPr/>
            </a:pPr>
            <a:r>
              <a:rPr lang="en-US" b="1" dirty="0">
                <a:solidFill>
                  <a:srgbClr val="000000"/>
                </a:solidFill>
                <a:latin typeface="PermianSlabSerifTypeface" panose="02000000000000000000" pitchFamily="50" charset="0"/>
              </a:rPr>
              <a:t>SAMPLE INFORMATION</a:t>
            </a:r>
          </a:p>
          <a:p>
            <a:pPr lvl="0" algn="ctr">
              <a:defRPr/>
            </a:pPr>
            <a:r>
              <a:rPr lang="en-US" b="1" dirty="0">
                <a:solidFill>
                  <a:srgbClr val="000000"/>
                </a:solidFill>
                <a:latin typeface="PermianSlabSerifTypeface" panose="02000000000000000000" pitchFamily="50" charset="0"/>
              </a:rPr>
              <a:t> </a:t>
            </a:r>
          </a:p>
          <a:p>
            <a:pPr marL="457200" lvl="0" indent="-457200" algn="ctr">
              <a:buFont typeface="Wingdings" panose="05000000000000000000" pitchFamily="2" charset="2"/>
              <a:buChar char="n"/>
              <a:defRPr/>
            </a:pPr>
            <a:r>
              <a:rPr lang="en-US" b="1" dirty="0">
                <a:solidFill>
                  <a:srgbClr val="000000"/>
                </a:solidFill>
                <a:latin typeface="PermianSlabSerifTypeface" panose="02000000000000000000" pitchFamily="50" charset="0"/>
              </a:rPr>
              <a:t>LABORATORY INFORMATION </a:t>
            </a:r>
          </a:p>
        </p:txBody>
      </p:sp>
    </p:spTree>
    <p:extLst>
      <p:ext uri="{BB962C8B-B14F-4D97-AF65-F5344CB8AC3E}">
        <p14:creationId xmlns:p14="http://schemas.microsoft.com/office/powerpoint/2010/main" val="262114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D167A1-A963-33BE-7265-06A4733DD5A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9812EE2-35FD-79A9-1CF6-0E493BBA50DB}"/>
              </a:ext>
            </a:extLst>
          </p:cNvPr>
          <p:cNvSpPr txBox="1"/>
          <p:nvPr/>
        </p:nvSpPr>
        <p:spPr>
          <a:xfrm>
            <a:off x="113337" y="922443"/>
            <a:ext cx="11607282" cy="31239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srgbClr val="002C74"/>
                </a:solidFill>
                <a:latin typeface="PermianSlabSerifTypeface" panose="02000000000000000000" pitchFamily="50" charset="0"/>
              </a:rPr>
              <a:t>RESULTS - SECTIONS</a:t>
            </a:r>
            <a:endPar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PermianSlabSerifTypeface" panose="02000000000000000000" pitchFamily="50"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B7D23F7-61BF-E174-CCFD-8395E4BE8653}"/>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graphicFrame>
        <p:nvGraphicFramePr>
          <p:cNvPr id="2" name="Content Placeholder 3">
            <a:extLst>
              <a:ext uri="{FF2B5EF4-FFF2-40B4-BE49-F238E27FC236}">
                <a16:creationId xmlns:a16="http://schemas.microsoft.com/office/drawing/2014/main" id="{7340C2FF-8090-767D-73EC-4262A8955B11}"/>
              </a:ext>
            </a:extLst>
          </p:cNvPr>
          <p:cNvGraphicFramePr/>
          <p:nvPr>
            <p:extLst>
              <p:ext uri="{D42A27DB-BD31-4B8C-83A1-F6EECF244321}">
                <p14:modId xmlns:p14="http://schemas.microsoft.com/office/powerpoint/2010/main" val="2555237201"/>
              </p:ext>
            </p:extLst>
          </p:nvPr>
        </p:nvGraphicFramePr>
        <p:xfrm>
          <a:off x="735378" y="217916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50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C5369A-EA6E-84FC-B1A0-49425081613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9D993FF-4348-328B-C2B3-455DD60E3DB3}"/>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sp>
        <p:nvSpPr>
          <p:cNvPr id="8" name="TextBox 7">
            <a:extLst>
              <a:ext uri="{FF2B5EF4-FFF2-40B4-BE49-F238E27FC236}">
                <a16:creationId xmlns:a16="http://schemas.microsoft.com/office/drawing/2014/main" id="{A39C80C2-C5EE-8A01-444B-781563FBCACB}"/>
              </a:ext>
            </a:extLst>
          </p:cNvPr>
          <p:cNvSpPr txBox="1"/>
          <p:nvPr/>
        </p:nvSpPr>
        <p:spPr>
          <a:xfrm>
            <a:off x="3436052" y="135378"/>
            <a:ext cx="4916089" cy="584775"/>
          </a:xfrm>
          <a:prstGeom prst="rect">
            <a:avLst/>
          </a:prstGeom>
          <a:noFill/>
        </p:spPr>
        <p:txBody>
          <a:bodyPr wrap="none" rtlCol="0">
            <a:spAutoFit/>
          </a:bodyPr>
          <a:lstStyle/>
          <a:p>
            <a:r>
              <a:rPr lang="en-US" sz="3200" dirty="0">
                <a:solidFill>
                  <a:srgbClr val="000000"/>
                </a:solidFill>
                <a:latin typeface="PermianSlabSerifTypeface" panose="02000000000000000000" pitchFamily="50" charset="0"/>
              </a:rPr>
              <a:t>SAMPLE INFORMATION</a:t>
            </a:r>
          </a:p>
        </p:txBody>
      </p:sp>
      <p:sp>
        <p:nvSpPr>
          <p:cNvPr id="20" name="object 10">
            <a:extLst>
              <a:ext uri="{FF2B5EF4-FFF2-40B4-BE49-F238E27FC236}">
                <a16:creationId xmlns:a16="http://schemas.microsoft.com/office/drawing/2014/main" id="{8A5CCF28-F126-4E6E-8AF0-ADD5168FBD5D}"/>
              </a:ext>
            </a:extLst>
          </p:cNvPr>
          <p:cNvSpPr txBox="1"/>
          <p:nvPr/>
        </p:nvSpPr>
        <p:spPr>
          <a:xfrm>
            <a:off x="9082719" y="1351536"/>
            <a:ext cx="2663291" cy="323165"/>
          </a:xfrm>
          <a:prstGeom prst="rect">
            <a:avLst/>
          </a:prstGeom>
        </p:spPr>
        <p:txBody>
          <a:bodyPr vert="horz" wrap="square" lIns="0" tIns="40640" rIns="0" bIns="0" rtlCol="0">
            <a:spAutoFit/>
          </a:bodyPr>
          <a:lstStyle/>
          <a:p>
            <a:pPr marL="12700" marR="5080">
              <a:lnSpc>
                <a:spcPts val="1100"/>
              </a:lnSpc>
              <a:spcBef>
                <a:spcPts val="320"/>
              </a:spcBef>
            </a:pPr>
            <a:r>
              <a:rPr lang="en-US" sz="1100" spc="-100" dirty="0">
                <a:solidFill>
                  <a:srgbClr val="3D3D3D"/>
                </a:solidFill>
                <a:latin typeface="Arial Black"/>
                <a:cs typeface="Arial Black"/>
              </a:rPr>
              <a:t>Client Name </a:t>
            </a:r>
            <a:r>
              <a:rPr sz="1100" dirty="0">
                <a:solidFill>
                  <a:srgbClr val="3D3D3D"/>
                </a:solidFill>
                <a:latin typeface="Tahoma"/>
                <a:cs typeface="Tahoma"/>
              </a:rPr>
              <a:t>is</a:t>
            </a:r>
            <a:r>
              <a:rPr sz="1100" spc="15" dirty="0">
                <a:solidFill>
                  <a:srgbClr val="3D3D3D"/>
                </a:solidFill>
                <a:latin typeface="Tahoma"/>
                <a:cs typeface="Tahoma"/>
              </a:rPr>
              <a:t> </a:t>
            </a:r>
            <a:r>
              <a:rPr sz="1100" dirty="0">
                <a:solidFill>
                  <a:srgbClr val="3D3D3D"/>
                </a:solidFill>
                <a:latin typeface="Tahoma"/>
                <a:cs typeface="Tahoma"/>
              </a:rPr>
              <a:t>where</a:t>
            </a:r>
            <a:r>
              <a:rPr sz="1100" spc="15" dirty="0">
                <a:solidFill>
                  <a:srgbClr val="3D3D3D"/>
                </a:solidFill>
                <a:latin typeface="Tahoma"/>
                <a:cs typeface="Tahoma"/>
              </a:rPr>
              <a:t> </a:t>
            </a:r>
            <a:r>
              <a:rPr sz="1100" dirty="0">
                <a:solidFill>
                  <a:srgbClr val="3D3D3D"/>
                </a:solidFill>
                <a:latin typeface="Tahoma"/>
                <a:cs typeface="Tahoma"/>
              </a:rPr>
              <a:t>you’ll</a:t>
            </a:r>
            <a:r>
              <a:rPr sz="1100" spc="20" dirty="0">
                <a:solidFill>
                  <a:srgbClr val="3D3D3D"/>
                </a:solidFill>
                <a:latin typeface="Tahoma"/>
                <a:cs typeface="Tahoma"/>
              </a:rPr>
              <a:t> </a:t>
            </a:r>
            <a:r>
              <a:rPr sz="1100" dirty="0">
                <a:solidFill>
                  <a:srgbClr val="3D3D3D"/>
                </a:solidFill>
                <a:latin typeface="Tahoma"/>
                <a:cs typeface="Tahoma"/>
              </a:rPr>
              <a:t>find</a:t>
            </a:r>
            <a:r>
              <a:rPr sz="1100" spc="15" dirty="0">
                <a:solidFill>
                  <a:srgbClr val="3D3D3D"/>
                </a:solidFill>
                <a:latin typeface="Tahoma"/>
                <a:cs typeface="Tahoma"/>
              </a:rPr>
              <a:t> </a:t>
            </a:r>
            <a:r>
              <a:rPr sz="1100" dirty="0">
                <a:solidFill>
                  <a:srgbClr val="3D3D3D"/>
                </a:solidFill>
                <a:latin typeface="Tahoma"/>
                <a:cs typeface="Tahoma"/>
              </a:rPr>
              <a:t>the</a:t>
            </a:r>
            <a:r>
              <a:rPr sz="1100" spc="15" dirty="0">
                <a:solidFill>
                  <a:srgbClr val="3D3D3D"/>
                </a:solidFill>
                <a:latin typeface="Tahoma"/>
                <a:cs typeface="Tahoma"/>
              </a:rPr>
              <a:t> </a:t>
            </a:r>
            <a:r>
              <a:rPr lang="en-US" sz="1100" dirty="0">
                <a:solidFill>
                  <a:srgbClr val="3D3D3D"/>
                </a:solidFill>
                <a:latin typeface="Tahoma"/>
                <a:cs typeface="Tahoma"/>
              </a:rPr>
              <a:t>information re: supplier / manufacturer </a:t>
            </a:r>
            <a:endParaRPr sz="1100" dirty="0">
              <a:latin typeface="Tahoma"/>
              <a:cs typeface="Tahoma"/>
            </a:endParaRPr>
          </a:p>
        </p:txBody>
      </p:sp>
      <p:sp>
        <p:nvSpPr>
          <p:cNvPr id="21" name="object 11">
            <a:extLst>
              <a:ext uri="{FF2B5EF4-FFF2-40B4-BE49-F238E27FC236}">
                <a16:creationId xmlns:a16="http://schemas.microsoft.com/office/drawing/2014/main" id="{5C22F44C-E109-7651-9CC9-4EED032ED8E5}"/>
              </a:ext>
            </a:extLst>
          </p:cNvPr>
          <p:cNvSpPr txBox="1"/>
          <p:nvPr/>
        </p:nvSpPr>
        <p:spPr>
          <a:xfrm>
            <a:off x="9082719" y="1674701"/>
            <a:ext cx="2719719" cy="3465051"/>
          </a:xfrm>
          <a:prstGeom prst="rect">
            <a:avLst/>
          </a:prstGeom>
        </p:spPr>
        <p:txBody>
          <a:bodyPr vert="horz" wrap="square" lIns="0" tIns="40640" rIns="0" bIns="0" rtlCol="0">
            <a:spAutoFit/>
          </a:bodyPr>
          <a:lstStyle/>
          <a:p>
            <a:pPr marL="12700" marR="245110">
              <a:lnSpc>
                <a:spcPts val="1100"/>
              </a:lnSpc>
              <a:spcBef>
                <a:spcPts val="320"/>
              </a:spcBef>
            </a:pPr>
            <a:endParaRPr sz="1100" dirty="0">
              <a:latin typeface="Tahoma"/>
              <a:cs typeface="Tahoma"/>
            </a:endParaRPr>
          </a:p>
          <a:p>
            <a:pPr marL="12700" marR="5080">
              <a:lnSpc>
                <a:spcPts val="1100"/>
              </a:lnSpc>
            </a:pPr>
            <a:r>
              <a:rPr sz="1100" spc="-90" dirty="0">
                <a:solidFill>
                  <a:srgbClr val="3D3D3D"/>
                </a:solidFill>
                <a:latin typeface="Arial Black"/>
                <a:cs typeface="Times New Roman" panose="02020603050405020304" pitchFamily="18" charset="0"/>
              </a:rPr>
              <a:t>Batch/Sample</a:t>
            </a:r>
            <a:r>
              <a:rPr sz="1100" spc="-40" dirty="0">
                <a:solidFill>
                  <a:srgbClr val="3D3D3D"/>
                </a:solidFill>
                <a:latin typeface="Arial Black"/>
                <a:cs typeface="Times New Roman" panose="02020603050405020304" pitchFamily="18" charset="0"/>
              </a:rPr>
              <a:t> </a:t>
            </a:r>
            <a:r>
              <a:rPr sz="1100" spc="-25" dirty="0">
                <a:solidFill>
                  <a:srgbClr val="3D3D3D"/>
                </a:solidFill>
                <a:latin typeface="Arial Black"/>
                <a:cs typeface="Times New Roman" panose="02020603050405020304" pitchFamily="18" charset="0"/>
              </a:rPr>
              <a:t>ID</a:t>
            </a:r>
            <a:r>
              <a:rPr sz="1100" spc="-40" dirty="0">
                <a:solidFill>
                  <a:srgbClr val="3D3D3D"/>
                </a:solidFill>
                <a:latin typeface="Arial Black"/>
                <a:cs typeface="Times New Roman" panose="02020603050405020304" pitchFamily="18" charset="0"/>
              </a:rPr>
              <a:t> </a:t>
            </a:r>
            <a:r>
              <a:rPr sz="1100" dirty="0">
                <a:solidFill>
                  <a:srgbClr val="3D3D3D"/>
                </a:solidFill>
                <a:latin typeface="Tahoma"/>
                <a:cs typeface="Tahoma"/>
              </a:rPr>
              <a:t>is</a:t>
            </a:r>
            <a:r>
              <a:rPr sz="1100" spc="-10" dirty="0">
                <a:solidFill>
                  <a:srgbClr val="3D3D3D"/>
                </a:solidFill>
                <a:latin typeface="Tahoma"/>
                <a:cs typeface="Tahoma"/>
              </a:rPr>
              <a:t> </a:t>
            </a:r>
            <a:r>
              <a:rPr sz="1100" dirty="0">
                <a:solidFill>
                  <a:srgbClr val="3D3D3D"/>
                </a:solidFill>
                <a:latin typeface="Tahoma"/>
                <a:cs typeface="Tahoma"/>
              </a:rPr>
              <a:t>a</a:t>
            </a:r>
            <a:r>
              <a:rPr sz="1100" spc="-10" dirty="0">
                <a:solidFill>
                  <a:srgbClr val="3D3D3D"/>
                </a:solidFill>
                <a:latin typeface="Tahoma"/>
                <a:cs typeface="Tahoma"/>
              </a:rPr>
              <a:t> </a:t>
            </a:r>
            <a:r>
              <a:rPr sz="1100" dirty="0">
                <a:solidFill>
                  <a:srgbClr val="3D3D3D"/>
                </a:solidFill>
                <a:latin typeface="Tahoma"/>
                <a:cs typeface="Tahoma"/>
              </a:rPr>
              <a:t>unique</a:t>
            </a:r>
            <a:r>
              <a:rPr sz="1100" spc="-10" dirty="0">
                <a:solidFill>
                  <a:srgbClr val="3D3D3D"/>
                </a:solidFill>
                <a:latin typeface="Tahoma"/>
                <a:cs typeface="Tahoma"/>
              </a:rPr>
              <a:t> </a:t>
            </a:r>
            <a:r>
              <a:rPr sz="1100" dirty="0">
                <a:solidFill>
                  <a:srgbClr val="3D3D3D"/>
                </a:solidFill>
                <a:latin typeface="Tahoma"/>
                <a:cs typeface="Tahoma"/>
              </a:rPr>
              <a:t>set</a:t>
            </a:r>
            <a:r>
              <a:rPr sz="1100" spc="-15" dirty="0">
                <a:solidFill>
                  <a:srgbClr val="3D3D3D"/>
                </a:solidFill>
                <a:latin typeface="Tahoma"/>
                <a:cs typeface="Tahoma"/>
              </a:rPr>
              <a:t> </a:t>
            </a:r>
            <a:r>
              <a:rPr sz="1100" spc="-25" dirty="0">
                <a:solidFill>
                  <a:srgbClr val="3D3D3D"/>
                </a:solidFill>
                <a:latin typeface="Tahoma"/>
                <a:cs typeface="Tahoma"/>
              </a:rPr>
              <a:t>of </a:t>
            </a:r>
            <a:r>
              <a:rPr sz="1100" dirty="0">
                <a:solidFill>
                  <a:srgbClr val="3D3D3D"/>
                </a:solidFill>
                <a:latin typeface="Tahoma"/>
                <a:cs typeface="Tahoma"/>
              </a:rPr>
              <a:t>numbers</a:t>
            </a:r>
            <a:r>
              <a:rPr sz="1100" spc="45" dirty="0">
                <a:solidFill>
                  <a:srgbClr val="3D3D3D"/>
                </a:solidFill>
                <a:latin typeface="Tahoma"/>
                <a:cs typeface="Tahoma"/>
              </a:rPr>
              <a:t> </a:t>
            </a:r>
            <a:r>
              <a:rPr sz="1100" dirty="0">
                <a:solidFill>
                  <a:srgbClr val="3D3D3D"/>
                </a:solidFill>
                <a:latin typeface="Tahoma"/>
                <a:cs typeface="Tahoma"/>
              </a:rPr>
              <a:t>and/or</a:t>
            </a:r>
            <a:r>
              <a:rPr sz="1100" spc="50" dirty="0">
                <a:solidFill>
                  <a:srgbClr val="3D3D3D"/>
                </a:solidFill>
                <a:latin typeface="Tahoma"/>
                <a:cs typeface="Tahoma"/>
              </a:rPr>
              <a:t> </a:t>
            </a:r>
            <a:r>
              <a:rPr sz="1100" dirty="0">
                <a:solidFill>
                  <a:srgbClr val="3D3D3D"/>
                </a:solidFill>
                <a:latin typeface="Tahoma"/>
                <a:cs typeface="Tahoma"/>
              </a:rPr>
              <a:t>letters</a:t>
            </a:r>
            <a:r>
              <a:rPr sz="1100" spc="50" dirty="0">
                <a:solidFill>
                  <a:srgbClr val="3D3D3D"/>
                </a:solidFill>
                <a:latin typeface="Tahoma"/>
                <a:cs typeface="Tahoma"/>
              </a:rPr>
              <a:t> </a:t>
            </a:r>
            <a:r>
              <a:rPr sz="1100" dirty="0">
                <a:solidFill>
                  <a:srgbClr val="3D3D3D"/>
                </a:solidFill>
                <a:latin typeface="Tahoma"/>
                <a:cs typeface="Tahoma"/>
              </a:rPr>
              <a:t>that</a:t>
            </a:r>
            <a:r>
              <a:rPr sz="1100" spc="50" dirty="0">
                <a:solidFill>
                  <a:srgbClr val="3D3D3D"/>
                </a:solidFill>
                <a:latin typeface="Tahoma"/>
                <a:cs typeface="Tahoma"/>
              </a:rPr>
              <a:t> </a:t>
            </a:r>
            <a:r>
              <a:rPr sz="1100" spc="-10" dirty="0">
                <a:solidFill>
                  <a:srgbClr val="3D3D3D"/>
                </a:solidFill>
                <a:latin typeface="Tahoma"/>
                <a:cs typeface="Tahoma"/>
              </a:rPr>
              <a:t>identifies</a:t>
            </a:r>
            <a:r>
              <a:rPr sz="1100" spc="500" dirty="0">
                <a:solidFill>
                  <a:srgbClr val="3D3D3D"/>
                </a:solidFill>
                <a:latin typeface="Tahoma"/>
                <a:cs typeface="Tahoma"/>
              </a:rPr>
              <a:t>  </a:t>
            </a:r>
            <a:r>
              <a:rPr sz="1100" dirty="0">
                <a:solidFill>
                  <a:srgbClr val="3D3D3D"/>
                </a:solidFill>
                <a:latin typeface="Tahoma"/>
                <a:cs typeface="Tahoma"/>
              </a:rPr>
              <a:t>the</a:t>
            </a:r>
            <a:r>
              <a:rPr sz="1100" spc="70" dirty="0">
                <a:solidFill>
                  <a:srgbClr val="3D3D3D"/>
                </a:solidFill>
                <a:latin typeface="Tahoma"/>
                <a:cs typeface="Tahoma"/>
              </a:rPr>
              <a:t> </a:t>
            </a:r>
            <a:r>
              <a:rPr sz="1100" dirty="0">
                <a:solidFill>
                  <a:srgbClr val="3D3D3D"/>
                </a:solidFill>
                <a:latin typeface="Tahoma"/>
                <a:cs typeface="Tahoma"/>
              </a:rPr>
              <a:t>specific</a:t>
            </a:r>
            <a:r>
              <a:rPr sz="1100" spc="70" dirty="0">
                <a:solidFill>
                  <a:srgbClr val="3D3D3D"/>
                </a:solidFill>
                <a:latin typeface="Tahoma"/>
                <a:cs typeface="Tahoma"/>
              </a:rPr>
              <a:t> </a:t>
            </a:r>
            <a:r>
              <a:rPr sz="1100" dirty="0">
                <a:solidFill>
                  <a:srgbClr val="3D3D3D"/>
                </a:solidFill>
                <a:latin typeface="Tahoma"/>
                <a:cs typeface="Tahoma"/>
              </a:rPr>
              <a:t>product</a:t>
            </a:r>
            <a:r>
              <a:rPr sz="1100" spc="70" dirty="0">
                <a:solidFill>
                  <a:srgbClr val="3D3D3D"/>
                </a:solidFill>
                <a:latin typeface="Tahoma"/>
                <a:cs typeface="Tahoma"/>
              </a:rPr>
              <a:t> </a:t>
            </a:r>
            <a:r>
              <a:rPr sz="1100" dirty="0">
                <a:solidFill>
                  <a:srgbClr val="3D3D3D"/>
                </a:solidFill>
                <a:latin typeface="Tahoma"/>
                <a:cs typeface="Tahoma"/>
              </a:rPr>
              <a:t>sample</a:t>
            </a:r>
            <a:r>
              <a:rPr sz="1100" spc="70" dirty="0">
                <a:solidFill>
                  <a:srgbClr val="3D3D3D"/>
                </a:solidFill>
                <a:latin typeface="Tahoma"/>
                <a:cs typeface="Tahoma"/>
              </a:rPr>
              <a:t> </a:t>
            </a:r>
            <a:r>
              <a:rPr sz="1100" dirty="0">
                <a:solidFill>
                  <a:srgbClr val="3D3D3D"/>
                </a:solidFill>
                <a:latin typeface="Tahoma"/>
                <a:cs typeface="Tahoma"/>
              </a:rPr>
              <a:t>being</a:t>
            </a:r>
            <a:r>
              <a:rPr sz="1100" spc="70" dirty="0">
                <a:solidFill>
                  <a:srgbClr val="3D3D3D"/>
                </a:solidFill>
                <a:latin typeface="Tahoma"/>
                <a:cs typeface="Tahoma"/>
              </a:rPr>
              <a:t> </a:t>
            </a:r>
            <a:r>
              <a:rPr sz="1100" spc="-10" dirty="0">
                <a:solidFill>
                  <a:srgbClr val="3D3D3D"/>
                </a:solidFill>
                <a:latin typeface="Tahoma"/>
                <a:cs typeface="Tahoma"/>
              </a:rPr>
              <a:t>tested.</a:t>
            </a:r>
            <a:endParaRPr sz="1100" dirty="0">
              <a:latin typeface="Tahoma"/>
              <a:cs typeface="Tahoma"/>
            </a:endParaRPr>
          </a:p>
          <a:p>
            <a:pPr>
              <a:lnSpc>
                <a:spcPct val="100000"/>
              </a:lnSpc>
              <a:spcBef>
                <a:spcPts val="540"/>
              </a:spcBef>
            </a:pPr>
            <a:endParaRPr sz="1100" dirty="0">
              <a:latin typeface="Tahoma"/>
              <a:cs typeface="Tahoma"/>
            </a:endParaRPr>
          </a:p>
          <a:p>
            <a:pPr marL="12700" marR="436245">
              <a:lnSpc>
                <a:spcPts val="1100"/>
              </a:lnSpc>
            </a:pPr>
            <a:r>
              <a:rPr lang="en-US" sz="1100" spc="-105" dirty="0">
                <a:solidFill>
                  <a:srgbClr val="3D3D3D"/>
                </a:solidFill>
                <a:latin typeface="Arial Black"/>
                <a:cs typeface="Times New Roman" panose="02020603050405020304" pitchFamily="18" charset="0"/>
              </a:rPr>
              <a:t>Received</a:t>
            </a:r>
            <a:r>
              <a:rPr sz="1100" spc="-40" dirty="0">
                <a:solidFill>
                  <a:srgbClr val="3D3D3D"/>
                </a:solidFill>
                <a:latin typeface="Arial Black"/>
                <a:cs typeface="Times New Roman" panose="02020603050405020304" pitchFamily="18" charset="0"/>
              </a:rPr>
              <a:t> </a:t>
            </a:r>
            <a:r>
              <a:rPr sz="1100" spc="-110" dirty="0">
                <a:solidFill>
                  <a:srgbClr val="3D3D3D"/>
                </a:solidFill>
                <a:latin typeface="Arial Black"/>
                <a:cs typeface="Times New Roman" panose="02020603050405020304" pitchFamily="18" charset="0"/>
              </a:rPr>
              <a:t>Date</a:t>
            </a:r>
            <a:r>
              <a:rPr sz="1100" spc="-40" dirty="0">
                <a:solidFill>
                  <a:srgbClr val="3D3D3D"/>
                </a:solidFill>
                <a:latin typeface="Arial Black"/>
                <a:cs typeface="Times New Roman" panose="02020603050405020304" pitchFamily="18" charset="0"/>
              </a:rPr>
              <a:t> </a:t>
            </a:r>
            <a:r>
              <a:rPr sz="1100" dirty="0">
                <a:solidFill>
                  <a:srgbClr val="3D3D3D"/>
                </a:solidFill>
                <a:latin typeface="Tahoma"/>
                <a:cs typeface="Tahoma"/>
              </a:rPr>
              <a:t>is</a:t>
            </a:r>
            <a:r>
              <a:rPr sz="1100" spc="-15" dirty="0">
                <a:solidFill>
                  <a:srgbClr val="3D3D3D"/>
                </a:solidFill>
                <a:latin typeface="Tahoma"/>
                <a:cs typeface="Tahoma"/>
              </a:rPr>
              <a:t> </a:t>
            </a:r>
            <a:r>
              <a:rPr sz="1100" dirty="0">
                <a:solidFill>
                  <a:srgbClr val="3D3D3D"/>
                </a:solidFill>
                <a:latin typeface="Tahoma"/>
                <a:cs typeface="Tahoma"/>
              </a:rPr>
              <a:t>the</a:t>
            </a:r>
            <a:r>
              <a:rPr sz="1100" spc="-10" dirty="0">
                <a:solidFill>
                  <a:srgbClr val="3D3D3D"/>
                </a:solidFill>
                <a:latin typeface="Tahoma"/>
                <a:cs typeface="Tahoma"/>
              </a:rPr>
              <a:t> </a:t>
            </a:r>
            <a:r>
              <a:rPr sz="1100" dirty="0">
                <a:solidFill>
                  <a:srgbClr val="3D3D3D"/>
                </a:solidFill>
                <a:latin typeface="Tahoma"/>
                <a:cs typeface="Tahoma"/>
              </a:rPr>
              <a:t>date</a:t>
            </a:r>
            <a:r>
              <a:rPr sz="1100" spc="-10" dirty="0">
                <a:solidFill>
                  <a:srgbClr val="3D3D3D"/>
                </a:solidFill>
                <a:latin typeface="Tahoma"/>
                <a:cs typeface="Tahoma"/>
              </a:rPr>
              <a:t> </a:t>
            </a:r>
            <a:r>
              <a:rPr sz="1100" spc="-20" dirty="0">
                <a:solidFill>
                  <a:srgbClr val="3D3D3D"/>
                </a:solidFill>
                <a:latin typeface="Tahoma"/>
                <a:cs typeface="Tahoma"/>
              </a:rPr>
              <a:t>that</a:t>
            </a:r>
            <a:r>
              <a:rPr lang="en-US" sz="1100" spc="500" dirty="0">
                <a:solidFill>
                  <a:srgbClr val="3D3D3D"/>
                </a:solidFill>
                <a:latin typeface="Tahoma"/>
                <a:cs typeface="Tahoma"/>
              </a:rPr>
              <a:t> </a:t>
            </a:r>
            <a:r>
              <a:rPr sz="1100" spc="10" dirty="0">
                <a:solidFill>
                  <a:srgbClr val="3D3D3D"/>
                </a:solidFill>
                <a:latin typeface="Tahoma"/>
                <a:cs typeface="Tahoma"/>
              </a:rPr>
              <a:t>the sample was collected </a:t>
            </a:r>
            <a:r>
              <a:rPr lang="en-US" sz="1100" spc="10" dirty="0">
                <a:solidFill>
                  <a:srgbClr val="3D3D3D"/>
                </a:solidFill>
                <a:latin typeface="Tahoma"/>
                <a:cs typeface="Tahoma"/>
              </a:rPr>
              <a:t>for</a:t>
            </a:r>
            <a:r>
              <a:rPr sz="1100" spc="60" dirty="0">
                <a:solidFill>
                  <a:srgbClr val="3D3D3D"/>
                </a:solidFill>
                <a:latin typeface="Tahoma"/>
                <a:cs typeface="Tahoma"/>
              </a:rPr>
              <a:t> </a:t>
            </a:r>
            <a:r>
              <a:rPr sz="1100" spc="-10" dirty="0">
                <a:solidFill>
                  <a:srgbClr val="3D3D3D"/>
                </a:solidFill>
                <a:latin typeface="Tahoma"/>
                <a:cs typeface="Tahoma"/>
              </a:rPr>
              <a:t>testing.</a:t>
            </a:r>
            <a:endParaRPr sz="1100" dirty="0">
              <a:latin typeface="Tahoma"/>
              <a:cs typeface="Tahoma"/>
            </a:endParaRPr>
          </a:p>
          <a:p>
            <a:pPr>
              <a:lnSpc>
                <a:spcPct val="100000"/>
              </a:lnSpc>
              <a:spcBef>
                <a:spcPts val="540"/>
              </a:spcBef>
            </a:pPr>
            <a:endParaRPr sz="1100" dirty="0">
              <a:latin typeface="Tahoma"/>
              <a:cs typeface="Tahoma"/>
            </a:endParaRPr>
          </a:p>
          <a:p>
            <a:pPr marL="12700" marR="320040">
              <a:lnSpc>
                <a:spcPts val="1100"/>
              </a:lnSpc>
            </a:pPr>
            <a:r>
              <a:rPr sz="1100" spc="-105" dirty="0">
                <a:solidFill>
                  <a:srgbClr val="3D3D3D"/>
                </a:solidFill>
                <a:latin typeface="Arial Black"/>
                <a:cs typeface="Times New Roman" panose="02020603050405020304" pitchFamily="18" charset="0"/>
              </a:rPr>
              <a:t>Sample</a:t>
            </a:r>
            <a:r>
              <a:rPr sz="1100" spc="-35" dirty="0">
                <a:solidFill>
                  <a:srgbClr val="3D3D3D"/>
                </a:solidFill>
                <a:latin typeface="Arial Black"/>
                <a:cs typeface="Times New Roman" panose="02020603050405020304" pitchFamily="18" charset="0"/>
              </a:rPr>
              <a:t> </a:t>
            </a:r>
            <a:r>
              <a:rPr sz="1100" spc="-130" dirty="0">
                <a:solidFill>
                  <a:srgbClr val="3D3D3D"/>
                </a:solidFill>
                <a:latin typeface="Arial Black"/>
                <a:cs typeface="Times New Roman" panose="02020603050405020304" pitchFamily="18" charset="0"/>
              </a:rPr>
              <a:t>Name</a:t>
            </a:r>
            <a:r>
              <a:rPr sz="1100" spc="-35" dirty="0">
                <a:solidFill>
                  <a:srgbClr val="3D3D3D"/>
                </a:solidFill>
                <a:latin typeface="Arial Black"/>
                <a:cs typeface="Times New Roman" panose="02020603050405020304" pitchFamily="18" charset="0"/>
              </a:rPr>
              <a:t> </a:t>
            </a:r>
            <a:r>
              <a:rPr sz="1100" dirty="0">
                <a:solidFill>
                  <a:srgbClr val="3D3D3D"/>
                </a:solidFill>
                <a:latin typeface="Tahoma"/>
                <a:cs typeface="Tahoma"/>
              </a:rPr>
              <a:t>refers to</a:t>
            </a:r>
            <a:r>
              <a:rPr sz="1100" spc="-5" dirty="0">
                <a:solidFill>
                  <a:srgbClr val="3D3D3D"/>
                </a:solidFill>
                <a:latin typeface="Tahoma"/>
                <a:cs typeface="Tahoma"/>
              </a:rPr>
              <a:t> </a:t>
            </a:r>
            <a:r>
              <a:rPr sz="1100" dirty="0">
                <a:solidFill>
                  <a:srgbClr val="3D3D3D"/>
                </a:solidFill>
                <a:latin typeface="Tahoma"/>
                <a:cs typeface="Tahoma"/>
              </a:rPr>
              <a:t>what</a:t>
            </a:r>
            <a:r>
              <a:rPr sz="1100" spc="-5" dirty="0">
                <a:solidFill>
                  <a:srgbClr val="3D3D3D"/>
                </a:solidFill>
                <a:latin typeface="Tahoma"/>
                <a:cs typeface="Tahoma"/>
              </a:rPr>
              <a:t> </a:t>
            </a:r>
            <a:r>
              <a:rPr sz="1100" dirty="0">
                <a:solidFill>
                  <a:srgbClr val="3D3D3D"/>
                </a:solidFill>
                <a:latin typeface="Tahoma"/>
                <a:cs typeface="Tahoma"/>
              </a:rPr>
              <a:t>kind</a:t>
            </a:r>
            <a:r>
              <a:rPr sz="1100" spc="-5" dirty="0">
                <a:solidFill>
                  <a:srgbClr val="3D3D3D"/>
                </a:solidFill>
                <a:latin typeface="Tahoma"/>
                <a:cs typeface="Tahoma"/>
              </a:rPr>
              <a:t> </a:t>
            </a:r>
            <a:r>
              <a:rPr sz="1100" spc="-25" dirty="0">
                <a:solidFill>
                  <a:srgbClr val="3D3D3D"/>
                </a:solidFill>
                <a:latin typeface="Tahoma"/>
                <a:cs typeface="Tahoma"/>
              </a:rPr>
              <a:t>of </a:t>
            </a:r>
            <a:r>
              <a:rPr lang="en-US" sz="1100" dirty="0">
                <a:solidFill>
                  <a:srgbClr val="3D3D3D"/>
                </a:solidFill>
                <a:latin typeface="Tahoma"/>
                <a:cs typeface="Tahoma"/>
              </a:rPr>
              <a:t>HDCP </a:t>
            </a:r>
            <a:r>
              <a:rPr sz="1100" dirty="0">
                <a:solidFill>
                  <a:srgbClr val="3D3D3D"/>
                </a:solidFill>
                <a:latin typeface="Tahoma"/>
                <a:cs typeface="Tahoma"/>
              </a:rPr>
              <a:t>is</a:t>
            </a:r>
            <a:r>
              <a:rPr sz="1100" spc="50" dirty="0">
                <a:solidFill>
                  <a:srgbClr val="3D3D3D"/>
                </a:solidFill>
                <a:latin typeface="Tahoma"/>
                <a:cs typeface="Tahoma"/>
              </a:rPr>
              <a:t> </a:t>
            </a:r>
            <a:r>
              <a:rPr sz="1100" dirty="0">
                <a:solidFill>
                  <a:srgbClr val="3D3D3D"/>
                </a:solidFill>
                <a:latin typeface="Tahoma"/>
                <a:cs typeface="Tahoma"/>
              </a:rPr>
              <a:t>being</a:t>
            </a:r>
            <a:r>
              <a:rPr sz="1100" spc="50" dirty="0">
                <a:solidFill>
                  <a:srgbClr val="3D3D3D"/>
                </a:solidFill>
                <a:latin typeface="Tahoma"/>
                <a:cs typeface="Tahoma"/>
              </a:rPr>
              <a:t> </a:t>
            </a:r>
            <a:r>
              <a:rPr sz="1100" spc="-10" dirty="0">
                <a:solidFill>
                  <a:srgbClr val="3D3D3D"/>
                </a:solidFill>
                <a:latin typeface="Tahoma"/>
                <a:cs typeface="Tahoma"/>
              </a:rPr>
              <a:t>tested.</a:t>
            </a:r>
            <a:endParaRPr sz="1100" dirty="0">
              <a:latin typeface="Tahoma"/>
              <a:cs typeface="Tahoma"/>
            </a:endParaRPr>
          </a:p>
          <a:p>
            <a:pPr>
              <a:lnSpc>
                <a:spcPct val="100000"/>
              </a:lnSpc>
              <a:spcBef>
                <a:spcPts val="540"/>
              </a:spcBef>
            </a:pPr>
            <a:endParaRPr sz="1100" dirty="0">
              <a:latin typeface="Tahoma"/>
              <a:cs typeface="Tahoma"/>
            </a:endParaRPr>
          </a:p>
          <a:p>
            <a:pPr marL="12700" marR="123189" algn="just">
              <a:lnSpc>
                <a:spcPts val="1100"/>
              </a:lnSpc>
            </a:pPr>
            <a:r>
              <a:rPr sz="1100" spc="-125" dirty="0">
                <a:solidFill>
                  <a:srgbClr val="3D3D3D"/>
                </a:solidFill>
                <a:latin typeface="Arial Black"/>
                <a:cs typeface="Times New Roman" panose="02020603050405020304" pitchFamily="18" charset="0"/>
              </a:rPr>
              <a:t>Sample</a:t>
            </a:r>
            <a:r>
              <a:rPr sz="1100" spc="30" dirty="0">
                <a:solidFill>
                  <a:srgbClr val="3D3D3D"/>
                </a:solidFill>
                <a:latin typeface="Arial Black"/>
                <a:cs typeface="Times New Roman" panose="02020603050405020304" pitchFamily="18" charset="0"/>
              </a:rPr>
              <a:t> </a:t>
            </a:r>
            <a:r>
              <a:rPr sz="1100" spc="-170" dirty="0">
                <a:solidFill>
                  <a:srgbClr val="3D3D3D"/>
                </a:solidFill>
                <a:latin typeface="Arial Black"/>
                <a:cs typeface="Times New Roman" panose="02020603050405020304" pitchFamily="18" charset="0"/>
              </a:rPr>
              <a:t>Type</a:t>
            </a:r>
            <a:r>
              <a:rPr sz="1100" spc="80" dirty="0">
                <a:solidFill>
                  <a:srgbClr val="3D3D3D"/>
                </a:solidFill>
                <a:latin typeface="Arial Black"/>
                <a:cs typeface="Times New Roman" panose="02020603050405020304" pitchFamily="18" charset="0"/>
              </a:rPr>
              <a:t> </a:t>
            </a:r>
            <a:r>
              <a:rPr sz="1100" dirty="0">
                <a:solidFill>
                  <a:srgbClr val="3D3D3D"/>
                </a:solidFill>
                <a:latin typeface="Tahoma"/>
                <a:cs typeface="Tahoma"/>
              </a:rPr>
              <a:t>refers</a:t>
            </a:r>
            <a:r>
              <a:rPr sz="1100" spc="-50" dirty="0">
                <a:solidFill>
                  <a:srgbClr val="3D3D3D"/>
                </a:solidFill>
                <a:latin typeface="Tahoma"/>
                <a:cs typeface="Tahoma"/>
              </a:rPr>
              <a:t> </a:t>
            </a:r>
            <a:r>
              <a:rPr sz="1100" dirty="0">
                <a:solidFill>
                  <a:srgbClr val="3D3D3D"/>
                </a:solidFill>
                <a:latin typeface="Tahoma"/>
                <a:cs typeface="Tahoma"/>
              </a:rPr>
              <a:t>to</a:t>
            </a:r>
            <a:r>
              <a:rPr sz="1100" spc="40" dirty="0">
                <a:solidFill>
                  <a:srgbClr val="3D3D3D"/>
                </a:solidFill>
                <a:latin typeface="Tahoma"/>
                <a:cs typeface="Tahoma"/>
              </a:rPr>
              <a:t> </a:t>
            </a:r>
            <a:r>
              <a:rPr sz="1100" dirty="0">
                <a:solidFill>
                  <a:srgbClr val="3D3D3D"/>
                </a:solidFill>
                <a:latin typeface="Tahoma"/>
                <a:cs typeface="Tahoma"/>
              </a:rPr>
              <a:t>the</a:t>
            </a:r>
            <a:r>
              <a:rPr sz="1100" spc="45" dirty="0">
                <a:solidFill>
                  <a:srgbClr val="3D3D3D"/>
                </a:solidFill>
                <a:latin typeface="Tahoma"/>
                <a:cs typeface="Tahoma"/>
              </a:rPr>
              <a:t> </a:t>
            </a:r>
            <a:r>
              <a:rPr sz="1100" dirty="0">
                <a:solidFill>
                  <a:srgbClr val="3D3D3D"/>
                </a:solidFill>
                <a:latin typeface="Tahoma"/>
                <a:cs typeface="Tahoma"/>
              </a:rPr>
              <a:t>final</a:t>
            </a:r>
            <a:r>
              <a:rPr sz="1100" spc="40" dirty="0">
                <a:solidFill>
                  <a:srgbClr val="3D3D3D"/>
                </a:solidFill>
                <a:latin typeface="Tahoma"/>
                <a:cs typeface="Tahoma"/>
              </a:rPr>
              <a:t> </a:t>
            </a:r>
            <a:r>
              <a:rPr sz="1100" spc="-10" dirty="0">
                <a:solidFill>
                  <a:srgbClr val="3D3D3D"/>
                </a:solidFill>
                <a:latin typeface="Tahoma"/>
                <a:cs typeface="Tahoma"/>
              </a:rPr>
              <a:t>product </a:t>
            </a:r>
            <a:r>
              <a:rPr sz="1100" dirty="0">
                <a:solidFill>
                  <a:srgbClr val="3D3D3D"/>
                </a:solidFill>
                <a:latin typeface="Tahoma"/>
                <a:cs typeface="Tahoma"/>
              </a:rPr>
              <a:t>form</a:t>
            </a:r>
            <a:r>
              <a:rPr sz="1100" spc="40" dirty="0">
                <a:solidFill>
                  <a:srgbClr val="3D3D3D"/>
                </a:solidFill>
                <a:latin typeface="Tahoma"/>
                <a:cs typeface="Tahoma"/>
              </a:rPr>
              <a:t> </a:t>
            </a:r>
            <a:r>
              <a:rPr sz="1100" spc="-45" dirty="0">
                <a:solidFill>
                  <a:srgbClr val="3D3D3D"/>
                </a:solidFill>
                <a:latin typeface="Tahoma"/>
                <a:cs typeface="Tahoma"/>
              </a:rPr>
              <a:t>(e.g.</a:t>
            </a:r>
            <a:r>
              <a:rPr sz="1100" spc="45" dirty="0">
                <a:solidFill>
                  <a:srgbClr val="3D3D3D"/>
                </a:solidFill>
                <a:latin typeface="Tahoma"/>
                <a:cs typeface="Tahoma"/>
              </a:rPr>
              <a:t> </a:t>
            </a:r>
            <a:r>
              <a:rPr sz="1100" dirty="0">
                <a:solidFill>
                  <a:srgbClr val="3D3D3D"/>
                </a:solidFill>
                <a:latin typeface="Tahoma"/>
                <a:cs typeface="Tahoma"/>
              </a:rPr>
              <a:t>pre-rolls,</a:t>
            </a:r>
            <a:r>
              <a:rPr sz="1100" spc="40" dirty="0">
                <a:solidFill>
                  <a:srgbClr val="3D3D3D"/>
                </a:solidFill>
                <a:latin typeface="Tahoma"/>
                <a:cs typeface="Tahoma"/>
              </a:rPr>
              <a:t> </a:t>
            </a:r>
            <a:r>
              <a:rPr sz="1100" dirty="0">
                <a:solidFill>
                  <a:srgbClr val="3D3D3D"/>
                </a:solidFill>
                <a:latin typeface="Tahoma"/>
                <a:cs typeface="Tahoma"/>
              </a:rPr>
              <a:t>lozenges,</a:t>
            </a:r>
            <a:r>
              <a:rPr sz="1100" spc="45" dirty="0">
                <a:solidFill>
                  <a:srgbClr val="3D3D3D"/>
                </a:solidFill>
                <a:latin typeface="Tahoma"/>
                <a:cs typeface="Tahoma"/>
              </a:rPr>
              <a:t> </a:t>
            </a:r>
            <a:r>
              <a:rPr sz="1100" dirty="0">
                <a:solidFill>
                  <a:srgbClr val="3D3D3D"/>
                </a:solidFill>
                <a:latin typeface="Tahoma"/>
                <a:cs typeface="Tahoma"/>
              </a:rPr>
              <a:t>chews</a:t>
            </a:r>
            <a:r>
              <a:rPr sz="1100" spc="40" dirty="0">
                <a:solidFill>
                  <a:srgbClr val="3D3D3D"/>
                </a:solidFill>
                <a:latin typeface="Tahoma"/>
                <a:cs typeface="Tahoma"/>
              </a:rPr>
              <a:t> </a:t>
            </a:r>
            <a:r>
              <a:rPr sz="1100" spc="-25" dirty="0">
                <a:solidFill>
                  <a:srgbClr val="3D3D3D"/>
                </a:solidFill>
                <a:latin typeface="Tahoma"/>
                <a:cs typeface="Tahoma"/>
              </a:rPr>
              <a:t>or </a:t>
            </a:r>
            <a:r>
              <a:rPr sz="1100" dirty="0">
                <a:solidFill>
                  <a:srgbClr val="3D3D3D"/>
                </a:solidFill>
                <a:latin typeface="Tahoma"/>
                <a:cs typeface="Tahoma"/>
              </a:rPr>
              <a:t>flower)</a:t>
            </a:r>
            <a:r>
              <a:rPr sz="1100" spc="10" dirty="0">
                <a:solidFill>
                  <a:srgbClr val="3D3D3D"/>
                </a:solidFill>
                <a:latin typeface="Tahoma"/>
                <a:cs typeface="Tahoma"/>
              </a:rPr>
              <a:t> </a:t>
            </a:r>
            <a:r>
              <a:rPr sz="1100" dirty="0">
                <a:solidFill>
                  <a:srgbClr val="3D3D3D"/>
                </a:solidFill>
                <a:latin typeface="Tahoma"/>
                <a:cs typeface="Tahoma"/>
              </a:rPr>
              <a:t>of</a:t>
            </a:r>
            <a:r>
              <a:rPr sz="1100" spc="10" dirty="0">
                <a:solidFill>
                  <a:srgbClr val="3D3D3D"/>
                </a:solidFill>
                <a:latin typeface="Tahoma"/>
                <a:cs typeface="Tahoma"/>
              </a:rPr>
              <a:t> </a:t>
            </a:r>
            <a:r>
              <a:rPr sz="1100" dirty="0">
                <a:solidFill>
                  <a:srgbClr val="3D3D3D"/>
                </a:solidFill>
                <a:latin typeface="Tahoma"/>
                <a:cs typeface="Tahoma"/>
              </a:rPr>
              <a:t>the</a:t>
            </a:r>
            <a:r>
              <a:rPr sz="1100" spc="10" dirty="0">
                <a:solidFill>
                  <a:srgbClr val="3D3D3D"/>
                </a:solidFill>
                <a:latin typeface="Tahoma"/>
                <a:cs typeface="Tahoma"/>
              </a:rPr>
              <a:t> </a:t>
            </a:r>
            <a:r>
              <a:rPr lang="en-US" sz="1100" dirty="0">
                <a:solidFill>
                  <a:srgbClr val="3D3D3D"/>
                </a:solidFill>
                <a:latin typeface="Tahoma"/>
                <a:cs typeface="Tahoma"/>
              </a:rPr>
              <a:t>HDCP</a:t>
            </a:r>
            <a:r>
              <a:rPr sz="1100" spc="15" dirty="0">
                <a:solidFill>
                  <a:srgbClr val="3D3D3D"/>
                </a:solidFill>
                <a:latin typeface="Tahoma"/>
                <a:cs typeface="Tahoma"/>
              </a:rPr>
              <a:t> </a:t>
            </a:r>
            <a:r>
              <a:rPr sz="1100" dirty="0">
                <a:solidFill>
                  <a:srgbClr val="3D3D3D"/>
                </a:solidFill>
                <a:latin typeface="Tahoma"/>
                <a:cs typeface="Tahoma"/>
              </a:rPr>
              <a:t>being</a:t>
            </a:r>
            <a:r>
              <a:rPr sz="1100" spc="10" dirty="0">
                <a:solidFill>
                  <a:srgbClr val="3D3D3D"/>
                </a:solidFill>
                <a:latin typeface="Tahoma"/>
                <a:cs typeface="Tahoma"/>
              </a:rPr>
              <a:t> </a:t>
            </a:r>
            <a:r>
              <a:rPr sz="1100" spc="-10" dirty="0">
                <a:solidFill>
                  <a:srgbClr val="3D3D3D"/>
                </a:solidFill>
                <a:latin typeface="Tahoma"/>
                <a:cs typeface="Tahoma"/>
              </a:rPr>
              <a:t>tested.</a:t>
            </a:r>
            <a:endParaRPr sz="1100" dirty="0">
              <a:latin typeface="Tahoma"/>
              <a:cs typeface="Tahoma"/>
            </a:endParaRPr>
          </a:p>
          <a:p>
            <a:pPr>
              <a:lnSpc>
                <a:spcPct val="100000"/>
              </a:lnSpc>
              <a:spcBef>
                <a:spcPts val="540"/>
              </a:spcBef>
            </a:pPr>
            <a:endParaRPr sz="1100" dirty="0">
              <a:latin typeface="Tahoma"/>
              <a:cs typeface="Tahoma"/>
            </a:endParaRPr>
          </a:p>
          <a:p>
            <a:pPr marL="12700" marR="90170" algn="just">
              <a:lnSpc>
                <a:spcPts val="1100"/>
              </a:lnSpc>
            </a:pPr>
            <a:r>
              <a:rPr sz="1100" spc="-135" dirty="0">
                <a:solidFill>
                  <a:srgbClr val="3D3D3D"/>
                </a:solidFill>
                <a:latin typeface="Arial Black"/>
                <a:cs typeface="Times New Roman" panose="02020603050405020304" pitchFamily="18" charset="0"/>
              </a:rPr>
              <a:t>Received</a:t>
            </a:r>
            <a:r>
              <a:rPr sz="1100" spc="40" dirty="0">
                <a:solidFill>
                  <a:srgbClr val="3D3D3D"/>
                </a:solidFill>
                <a:latin typeface="Arial Black"/>
                <a:cs typeface="Times New Roman" panose="02020603050405020304" pitchFamily="18" charset="0"/>
              </a:rPr>
              <a:t> </a:t>
            </a:r>
            <a:r>
              <a:rPr sz="1100" spc="-150" dirty="0">
                <a:solidFill>
                  <a:srgbClr val="3D3D3D"/>
                </a:solidFill>
                <a:latin typeface="Arial Black"/>
                <a:cs typeface="Times New Roman" panose="02020603050405020304" pitchFamily="18" charset="0"/>
              </a:rPr>
              <a:t>Date</a:t>
            </a:r>
            <a:r>
              <a:rPr sz="1100" spc="60" dirty="0">
                <a:solidFill>
                  <a:srgbClr val="3D3D3D"/>
                </a:solidFill>
                <a:latin typeface="Arial Black"/>
                <a:cs typeface="Times New Roman" panose="02020603050405020304" pitchFamily="18" charset="0"/>
              </a:rPr>
              <a:t> </a:t>
            </a:r>
            <a:r>
              <a:rPr sz="1100" dirty="0">
                <a:solidFill>
                  <a:srgbClr val="3D3D3D"/>
                </a:solidFill>
                <a:latin typeface="Tahoma"/>
                <a:cs typeface="Tahoma"/>
              </a:rPr>
              <a:t>is</a:t>
            </a:r>
            <a:r>
              <a:rPr sz="1100" spc="-65" dirty="0">
                <a:solidFill>
                  <a:srgbClr val="3D3D3D"/>
                </a:solidFill>
                <a:latin typeface="Tahoma"/>
                <a:cs typeface="Tahoma"/>
              </a:rPr>
              <a:t> </a:t>
            </a:r>
            <a:r>
              <a:rPr sz="1100" dirty="0">
                <a:solidFill>
                  <a:srgbClr val="3D3D3D"/>
                </a:solidFill>
                <a:latin typeface="Tahoma"/>
                <a:cs typeface="Tahoma"/>
              </a:rPr>
              <a:t>the</a:t>
            </a:r>
            <a:r>
              <a:rPr sz="1100" spc="30" dirty="0">
                <a:solidFill>
                  <a:srgbClr val="3D3D3D"/>
                </a:solidFill>
                <a:latin typeface="Tahoma"/>
                <a:cs typeface="Tahoma"/>
              </a:rPr>
              <a:t> </a:t>
            </a:r>
            <a:r>
              <a:rPr sz="1100" dirty="0">
                <a:solidFill>
                  <a:srgbClr val="3D3D3D"/>
                </a:solidFill>
                <a:latin typeface="Tahoma"/>
                <a:cs typeface="Tahoma"/>
              </a:rPr>
              <a:t>date</a:t>
            </a:r>
            <a:r>
              <a:rPr sz="1100" spc="35" dirty="0">
                <a:solidFill>
                  <a:srgbClr val="3D3D3D"/>
                </a:solidFill>
                <a:latin typeface="Tahoma"/>
                <a:cs typeface="Tahoma"/>
              </a:rPr>
              <a:t> </a:t>
            </a:r>
            <a:r>
              <a:rPr sz="1100" dirty="0">
                <a:solidFill>
                  <a:srgbClr val="3D3D3D"/>
                </a:solidFill>
                <a:latin typeface="Tahoma"/>
                <a:cs typeface="Tahoma"/>
              </a:rPr>
              <a:t>the</a:t>
            </a:r>
            <a:r>
              <a:rPr sz="1100" spc="30" dirty="0">
                <a:solidFill>
                  <a:srgbClr val="3D3D3D"/>
                </a:solidFill>
                <a:latin typeface="Tahoma"/>
                <a:cs typeface="Tahoma"/>
              </a:rPr>
              <a:t> </a:t>
            </a:r>
            <a:r>
              <a:rPr sz="1100" spc="-25" dirty="0">
                <a:solidFill>
                  <a:srgbClr val="3D3D3D"/>
                </a:solidFill>
                <a:latin typeface="Tahoma"/>
                <a:cs typeface="Tahoma"/>
              </a:rPr>
              <a:t>lab </a:t>
            </a:r>
            <a:r>
              <a:rPr sz="1100" dirty="0">
                <a:solidFill>
                  <a:srgbClr val="3D3D3D"/>
                </a:solidFill>
                <a:latin typeface="Tahoma"/>
                <a:cs typeface="Tahoma"/>
              </a:rPr>
              <a:t>received</a:t>
            </a:r>
            <a:r>
              <a:rPr sz="1100" spc="40" dirty="0">
                <a:solidFill>
                  <a:srgbClr val="3D3D3D"/>
                </a:solidFill>
                <a:latin typeface="Tahoma"/>
                <a:cs typeface="Tahoma"/>
              </a:rPr>
              <a:t> </a:t>
            </a:r>
            <a:r>
              <a:rPr sz="1100" dirty="0">
                <a:solidFill>
                  <a:srgbClr val="3D3D3D"/>
                </a:solidFill>
                <a:latin typeface="Tahoma"/>
                <a:cs typeface="Tahoma"/>
              </a:rPr>
              <a:t>the</a:t>
            </a:r>
            <a:r>
              <a:rPr sz="1100" spc="45" dirty="0">
                <a:solidFill>
                  <a:srgbClr val="3D3D3D"/>
                </a:solidFill>
                <a:latin typeface="Tahoma"/>
                <a:cs typeface="Tahoma"/>
              </a:rPr>
              <a:t> </a:t>
            </a:r>
            <a:r>
              <a:rPr sz="1100" dirty="0">
                <a:solidFill>
                  <a:srgbClr val="3D3D3D"/>
                </a:solidFill>
                <a:latin typeface="Tahoma"/>
                <a:cs typeface="Tahoma"/>
              </a:rPr>
              <a:t>product</a:t>
            </a:r>
            <a:r>
              <a:rPr sz="1100" spc="45" dirty="0">
                <a:solidFill>
                  <a:srgbClr val="3D3D3D"/>
                </a:solidFill>
                <a:latin typeface="Tahoma"/>
                <a:cs typeface="Tahoma"/>
              </a:rPr>
              <a:t> </a:t>
            </a:r>
            <a:r>
              <a:rPr sz="1100" dirty="0">
                <a:solidFill>
                  <a:srgbClr val="3D3D3D"/>
                </a:solidFill>
                <a:latin typeface="Tahoma"/>
                <a:cs typeface="Tahoma"/>
              </a:rPr>
              <a:t>sample</a:t>
            </a:r>
            <a:r>
              <a:rPr sz="1100" spc="45" dirty="0">
                <a:solidFill>
                  <a:srgbClr val="3D3D3D"/>
                </a:solidFill>
                <a:latin typeface="Tahoma"/>
                <a:cs typeface="Tahoma"/>
              </a:rPr>
              <a:t> </a:t>
            </a:r>
            <a:r>
              <a:rPr sz="1100" dirty="0">
                <a:solidFill>
                  <a:srgbClr val="3D3D3D"/>
                </a:solidFill>
                <a:latin typeface="Tahoma"/>
                <a:cs typeface="Tahoma"/>
              </a:rPr>
              <a:t>for</a:t>
            </a:r>
            <a:r>
              <a:rPr sz="1100" spc="45" dirty="0">
                <a:solidFill>
                  <a:srgbClr val="3D3D3D"/>
                </a:solidFill>
                <a:latin typeface="Tahoma"/>
                <a:cs typeface="Tahoma"/>
              </a:rPr>
              <a:t> </a:t>
            </a:r>
            <a:r>
              <a:rPr sz="1100" spc="-10" dirty="0">
                <a:solidFill>
                  <a:srgbClr val="3D3D3D"/>
                </a:solidFill>
                <a:latin typeface="Tahoma"/>
                <a:cs typeface="Tahoma"/>
              </a:rPr>
              <a:t>testing.</a:t>
            </a:r>
            <a:endParaRPr sz="1100" dirty="0">
              <a:latin typeface="Tahoma"/>
              <a:cs typeface="Tahoma"/>
            </a:endParaRPr>
          </a:p>
          <a:p>
            <a:pPr>
              <a:lnSpc>
                <a:spcPct val="100000"/>
              </a:lnSpc>
              <a:spcBef>
                <a:spcPts val="540"/>
              </a:spcBef>
            </a:pPr>
            <a:endParaRPr sz="1100" dirty="0">
              <a:latin typeface="Tahoma"/>
              <a:cs typeface="Tahoma"/>
            </a:endParaRPr>
          </a:p>
          <a:p>
            <a:pPr marL="12700" marR="154305" algn="just">
              <a:lnSpc>
                <a:spcPts val="1100"/>
              </a:lnSpc>
            </a:pPr>
            <a:r>
              <a:rPr lang="en-US" sz="1100" spc="-114" dirty="0">
                <a:solidFill>
                  <a:srgbClr val="3D3D3D"/>
                </a:solidFill>
                <a:latin typeface="Arial Black"/>
                <a:cs typeface="Times New Roman" panose="02020603050405020304" pitchFamily="18" charset="0"/>
              </a:rPr>
              <a:t>Completed</a:t>
            </a:r>
            <a:r>
              <a:rPr sz="1100" spc="20" dirty="0">
                <a:solidFill>
                  <a:srgbClr val="3D3D3D"/>
                </a:solidFill>
                <a:latin typeface="Arial Black"/>
                <a:cs typeface="Times New Roman" panose="02020603050405020304" pitchFamily="18" charset="0"/>
              </a:rPr>
              <a:t> </a:t>
            </a:r>
            <a:r>
              <a:rPr sz="1100" spc="-150" dirty="0">
                <a:solidFill>
                  <a:srgbClr val="3D3D3D"/>
                </a:solidFill>
                <a:latin typeface="Arial Black"/>
                <a:cs typeface="Times New Roman" panose="02020603050405020304" pitchFamily="18" charset="0"/>
              </a:rPr>
              <a:t>Date</a:t>
            </a:r>
            <a:r>
              <a:rPr sz="1100" spc="60" dirty="0">
                <a:solidFill>
                  <a:srgbClr val="3D3D3D"/>
                </a:solidFill>
                <a:latin typeface="Arial Black"/>
                <a:cs typeface="Times New Roman" panose="02020603050405020304" pitchFamily="18" charset="0"/>
              </a:rPr>
              <a:t> </a:t>
            </a:r>
            <a:r>
              <a:rPr sz="1100" dirty="0">
                <a:solidFill>
                  <a:srgbClr val="3D3D3D"/>
                </a:solidFill>
                <a:latin typeface="Tahoma"/>
                <a:cs typeface="Tahoma"/>
              </a:rPr>
              <a:t>is</a:t>
            </a:r>
            <a:r>
              <a:rPr sz="1100" spc="-55" dirty="0">
                <a:solidFill>
                  <a:srgbClr val="3D3D3D"/>
                </a:solidFill>
                <a:latin typeface="Tahoma"/>
                <a:cs typeface="Tahoma"/>
              </a:rPr>
              <a:t> </a:t>
            </a:r>
            <a:r>
              <a:rPr sz="1100" dirty="0">
                <a:solidFill>
                  <a:srgbClr val="3D3D3D"/>
                </a:solidFill>
                <a:latin typeface="Tahoma"/>
                <a:cs typeface="Tahoma"/>
              </a:rPr>
              <a:t>the</a:t>
            </a:r>
            <a:r>
              <a:rPr sz="1100" spc="25" dirty="0">
                <a:solidFill>
                  <a:srgbClr val="3D3D3D"/>
                </a:solidFill>
                <a:latin typeface="Tahoma"/>
                <a:cs typeface="Tahoma"/>
              </a:rPr>
              <a:t> </a:t>
            </a:r>
            <a:r>
              <a:rPr sz="1100" dirty="0">
                <a:solidFill>
                  <a:srgbClr val="3D3D3D"/>
                </a:solidFill>
                <a:latin typeface="Tahoma"/>
                <a:cs typeface="Tahoma"/>
              </a:rPr>
              <a:t>date</a:t>
            </a:r>
            <a:r>
              <a:rPr sz="1100" spc="30" dirty="0">
                <a:solidFill>
                  <a:srgbClr val="3D3D3D"/>
                </a:solidFill>
                <a:latin typeface="Tahoma"/>
                <a:cs typeface="Tahoma"/>
              </a:rPr>
              <a:t> </a:t>
            </a:r>
            <a:r>
              <a:rPr sz="1100" dirty="0">
                <a:solidFill>
                  <a:srgbClr val="3D3D3D"/>
                </a:solidFill>
                <a:latin typeface="Tahoma"/>
                <a:cs typeface="Tahoma"/>
              </a:rPr>
              <a:t>the</a:t>
            </a:r>
            <a:r>
              <a:rPr sz="1100" spc="30" dirty="0">
                <a:solidFill>
                  <a:srgbClr val="3D3D3D"/>
                </a:solidFill>
                <a:latin typeface="Tahoma"/>
                <a:cs typeface="Tahoma"/>
              </a:rPr>
              <a:t> </a:t>
            </a:r>
            <a:r>
              <a:rPr sz="1100" dirty="0">
                <a:solidFill>
                  <a:srgbClr val="3D3D3D"/>
                </a:solidFill>
                <a:latin typeface="Tahoma"/>
                <a:cs typeface="Tahoma"/>
              </a:rPr>
              <a:t>CoA</a:t>
            </a:r>
            <a:r>
              <a:rPr sz="1100" spc="30" dirty="0">
                <a:solidFill>
                  <a:srgbClr val="3D3D3D"/>
                </a:solidFill>
                <a:latin typeface="Tahoma"/>
                <a:cs typeface="Tahoma"/>
              </a:rPr>
              <a:t> </a:t>
            </a:r>
            <a:r>
              <a:rPr sz="1100" spc="-25" dirty="0">
                <a:solidFill>
                  <a:srgbClr val="3D3D3D"/>
                </a:solidFill>
                <a:latin typeface="Tahoma"/>
                <a:cs typeface="Tahoma"/>
              </a:rPr>
              <a:t>was </a:t>
            </a:r>
            <a:r>
              <a:rPr sz="1100" dirty="0">
                <a:solidFill>
                  <a:srgbClr val="3D3D3D"/>
                </a:solidFill>
                <a:latin typeface="Tahoma"/>
                <a:cs typeface="Tahoma"/>
              </a:rPr>
              <a:t>created</a:t>
            </a:r>
            <a:r>
              <a:rPr sz="1100" spc="15" dirty="0">
                <a:solidFill>
                  <a:srgbClr val="3D3D3D"/>
                </a:solidFill>
                <a:latin typeface="Tahoma"/>
                <a:cs typeface="Tahoma"/>
              </a:rPr>
              <a:t> </a:t>
            </a:r>
            <a:r>
              <a:rPr sz="1100" dirty="0">
                <a:solidFill>
                  <a:srgbClr val="3D3D3D"/>
                </a:solidFill>
                <a:latin typeface="Tahoma"/>
                <a:cs typeface="Tahoma"/>
              </a:rPr>
              <a:t>and</a:t>
            </a:r>
            <a:r>
              <a:rPr sz="1100" spc="20" dirty="0">
                <a:solidFill>
                  <a:srgbClr val="3D3D3D"/>
                </a:solidFill>
                <a:latin typeface="Tahoma"/>
                <a:cs typeface="Tahoma"/>
              </a:rPr>
              <a:t> </a:t>
            </a:r>
            <a:r>
              <a:rPr sz="1100" dirty="0">
                <a:solidFill>
                  <a:srgbClr val="3D3D3D"/>
                </a:solidFill>
                <a:latin typeface="Tahoma"/>
                <a:cs typeface="Tahoma"/>
              </a:rPr>
              <a:t>reporte</a:t>
            </a:r>
            <a:r>
              <a:rPr lang="en-US" sz="1100" dirty="0">
                <a:solidFill>
                  <a:srgbClr val="3D3D3D"/>
                </a:solidFill>
                <a:latin typeface="Tahoma"/>
                <a:cs typeface="Tahoma"/>
              </a:rPr>
              <a:t>d</a:t>
            </a:r>
            <a:r>
              <a:rPr sz="1100" spc="-10" dirty="0">
                <a:solidFill>
                  <a:srgbClr val="3D3D3D"/>
                </a:solidFill>
                <a:latin typeface="Tahoma"/>
                <a:cs typeface="Tahoma"/>
              </a:rPr>
              <a:t>.</a:t>
            </a:r>
            <a:endParaRPr lang="en-US" sz="1100" spc="-10" dirty="0">
              <a:solidFill>
                <a:srgbClr val="3D3D3D"/>
              </a:solidFill>
              <a:latin typeface="Tahoma"/>
              <a:cs typeface="Tahoma"/>
            </a:endParaRPr>
          </a:p>
          <a:p>
            <a:pPr marL="12700" marR="154305" algn="just">
              <a:lnSpc>
                <a:spcPts val="1100"/>
              </a:lnSpc>
            </a:pPr>
            <a:endParaRPr lang="en-US" sz="1100" spc="-10" dirty="0">
              <a:solidFill>
                <a:srgbClr val="3D3D3D"/>
              </a:solidFill>
              <a:latin typeface="Tahoma"/>
              <a:cs typeface="Tahoma"/>
            </a:endParaRPr>
          </a:p>
        </p:txBody>
      </p:sp>
      <p:pic>
        <p:nvPicPr>
          <p:cNvPr id="27" name="Picture 26">
            <a:extLst>
              <a:ext uri="{FF2B5EF4-FFF2-40B4-BE49-F238E27FC236}">
                <a16:creationId xmlns:a16="http://schemas.microsoft.com/office/drawing/2014/main" id="{5628CC3A-5D6E-559F-E637-E7A533EAFD2F}"/>
              </a:ext>
            </a:extLst>
          </p:cNvPr>
          <p:cNvPicPr>
            <a:picLocks noChangeAspect="1"/>
          </p:cNvPicPr>
          <p:nvPr/>
        </p:nvPicPr>
        <p:blipFill>
          <a:blip r:embed="rId2"/>
          <a:stretch>
            <a:fillRect/>
          </a:stretch>
        </p:blipFill>
        <p:spPr>
          <a:xfrm>
            <a:off x="513387" y="891602"/>
            <a:ext cx="8080524" cy="4257675"/>
          </a:xfrm>
          <a:prstGeom prst="rect">
            <a:avLst/>
          </a:prstGeom>
        </p:spPr>
      </p:pic>
      <p:sp>
        <p:nvSpPr>
          <p:cNvPr id="33" name="Oval 32">
            <a:extLst>
              <a:ext uri="{FF2B5EF4-FFF2-40B4-BE49-F238E27FC236}">
                <a16:creationId xmlns:a16="http://schemas.microsoft.com/office/drawing/2014/main" id="{8E89FA66-37CD-DF0C-358C-53B0ADBE4F94}"/>
              </a:ext>
            </a:extLst>
          </p:cNvPr>
          <p:cNvSpPr/>
          <p:nvPr/>
        </p:nvSpPr>
        <p:spPr>
          <a:xfrm>
            <a:off x="666750" y="1847850"/>
            <a:ext cx="1400175" cy="990600"/>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00294F3-0D93-19FD-6E92-82770EB0CBC4}"/>
              </a:ext>
            </a:extLst>
          </p:cNvPr>
          <p:cNvSpPr/>
          <p:nvPr/>
        </p:nvSpPr>
        <p:spPr>
          <a:xfrm>
            <a:off x="2409194" y="1847850"/>
            <a:ext cx="1400175" cy="990600"/>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DF17EC9-9D36-F920-51C0-425344A4C081}"/>
              </a:ext>
            </a:extLst>
          </p:cNvPr>
          <p:cNvSpPr/>
          <p:nvPr/>
        </p:nvSpPr>
        <p:spPr>
          <a:xfrm>
            <a:off x="4125505" y="1819275"/>
            <a:ext cx="1400175" cy="990600"/>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7E87615-ED7E-C55C-3754-73FACF743351}"/>
              </a:ext>
            </a:extLst>
          </p:cNvPr>
          <p:cNvSpPr/>
          <p:nvPr/>
        </p:nvSpPr>
        <p:spPr>
          <a:xfrm>
            <a:off x="1652678" y="876300"/>
            <a:ext cx="1400175" cy="990600"/>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B3E6056-7A02-A4CC-DD6E-9B7CE8BA1A3B}"/>
              </a:ext>
            </a:extLst>
          </p:cNvPr>
          <p:cNvSpPr/>
          <p:nvPr/>
        </p:nvSpPr>
        <p:spPr>
          <a:xfrm>
            <a:off x="3059020" y="895350"/>
            <a:ext cx="1400175" cy="990600"/>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15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B6418E-D023-36D2-E384-02E66A6FD8F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6CB5307-81A4-1EC5-44AB-F85B7FE3D46D}"/>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sp>
        <p:nvSpPr>
          <p:cNvPr id="8" name="TextBox 7">
            <a:extLst>
              <a:ext uri="{FF2B5EF4-FFF2-40B4-BE49-F238E27FC236}">
                <a16:creationId xmlns:a16="http://schemas.microsoft.com/office/drawing/2014/main" id="{390706D8-FADE-7B57-9C9C-1EE6225F6EE3}"/>
              </a:ext>
            </a:extLst>
          </p:cNvPr>
          <p:cNvSpPr txBox="1"/>
          <p:nvPr/>
        </p:nvSpPr>
        <p:spPr>
          <a:xfrm>
            <a:off x="3109282" y="629601"/>
            <a:ext cx="3978910"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ermianSlabSerifTypeface" panose="02000000000000000000" pitchFamily="50" charset="0"/>
                <a:ea typeface="+mn-ea"/>
                <a:cs typeface="+mn-cs"/>
              </a:rPr>
              <a:t>POTENCY RESULTS</a:t>
            </a:r>
          </a:p>
        </p:txBody>
      </p:sp>
      <p:sp>
        <p:nvSpPr>
          <p:cNvPr id="20" name="object 10">
            <a:extLst>
              <a:ext uri="{FF2B5EF4-FFF2-40B4-BE49-F238E27FC236}">
                <a16:creationId xmlns:a16="http://schemas.microsoft.com/office/drawing/2014/main" id="{73BAB398-6E70-654C-A12D-F6F9446ECA1F}"/>
              </a:ext>
            </a:extLst>
          </p:cNvPr>
          <p:cNvSpPr txBox="1"/>
          <p:nvPr/>
        </p:nvSpPr>
        <p:spPr>
          <a:xfrm>
            <a:off x="9139147" y="2227836"/>
            <a:ext cx="2663291" cy="2246769"/>
          </a:xfrm>
          <a:prstGeom prst="rect">
            <a:avLst/>
          </a:prstGeom>
        </p:spPr>
        <p:txBody>
          <a:bodyPr vert="horz" wrap="square" lIns="0" tIns="40640" rIns="0" bIns="0" rtlCol="0">
            <a:spAutoFit/>
          </a:bodyPr>
          <a:lstStyle/>
          <a:p>
            <a:pPr marL="12700" marR="5080" lvl="0" indent="0" algn="l" defTabSz="457200" rtl="0" eaLnBrk="1" fontAlgn="auto" latinLnBrk="0" hangingPunct="1">
              <a:lnSpc>
                <a:spcPts val="1100"/>
              </a:lnSpc>
              <a:spcBef>
                <a:spcPts val="320"/>
              </a:spcBef>
              <a:spcAft>
                <a:spcPts val="0"/>
              </a:spcAft>
              <a:buClrTx/>
              <a:buSzTx/>
              <a:buFontTx/>
              <a:buNone/>
              <a:tabLst/>
              <a:defRPr/>
            </a:pPr>
            <a:r>
              <a:rPr lang="en-US" sz="1100" spc="-100" dirty="0">
                <a:solidFill>
                  <a:srgbClr val="3D3D3D"/>
                </a:solidFill>
                <a:latin typeface="Arial Black"/>
                <a:cs typeface="Tahoma"/>
              </a:rPr>
              <a:t>Analyte – specific compounds which were tested that are mentioned on the products packaging or label </a:t>
            </a:r>
          </a:p>
          <a:p>
            <a:pPr marL="12700" marR="5080" lvl="0" indent="0" algn="l" defTabSz="457200" rtl="0" eaLnBrk="1" fontAlgn="auto" latinLnBrk="0" hangingPunct="1">
              <a:lnSpc>
                <a:spcPts val="1100"/>
              </a:lnSpc>
              <a:spcBef>
                <a:spcPts val="320"/>
              </a:spcBef>
              <a:spcAft>
                <a:spcPts val="0"/>
              </a:spcAft>
              <a:buClrTx/>
              <a:buSzTx/>
              <a:buFontTx/>
              <a:buNone/>
              <a:tabLst/>
              <a:defRPr/>
            </a:pPr>
            <a:endParaRPr kumimoji="0" lang="en-US" sz="1100" b="0" i="0" u="none" strike="noStrike" kern="1200" cap="none" spc="-100" normalizeH="0" baseline="0" noProof="0" dirty="0">
              <a:ln>
                <a:noFill/>
              </a:ln>
              <a:solidFill>
                <a:srgbClr val="3D3D3D"/>
              </a:solidFill>
              <a:effectLst/>
              <a:uLnTx/>
              <a:uFillTx/>
              <a:latin typeface="Arial Black"/>
              <a:ea typeface="+mn-ea"/>
              <a:cs typeface="Tahoma"/>
            </a:endParaRPr>
          </a:p>
          <a:p>
            <a:pPr marL="12700" marR="5080" lvl="0" indent="0" algn="l" defTabSz="457200" rtl="0" eaLnBrk="1" fontAlgn="auto" latinLnBrk="0" hangingPunct="1">
              <a:lnSpc>
                <a:spcPts val="1100"/>
              </a:lnSpc>
              <a:spcBef>
                <a:spcPts val="320"/>
              </a:spcBef>
              <a:spcAft>
                <a:spcPts val="0"/>
              </a:spcAft>
              <a:buClrTx/>
              <a:buSzTx/>
              <a:buFontTx/>
              <a:buNone/>
              <a:tabLst/>
              <a:defRPr/>
            </a:pPr>
            <a:r>
              <a:rPr lang="en-US" sz="1100" spc="-100" dirty="0">
                <a:solidFill>
                  <a:srgbClr val="3D3D3D"/>
                </a:solidFill>
                <a:latin typeface="Arial Black"/>
                <a:cs typeface="Tahoma"/>
              </a:rPr>
              <a:t>LOD /LOQ – smallest amount or concentration of a substance that can be determined accurately</a:t>
            </a:r>
          </a:p>
          <a:p>
            <a:pPr marL="12700" marR="5080" lvl="0" indent="0" algn="l" defTabSz="457200" rtl="0" eaLnBrk="1" fontAlgn="auto" latinLnBrk="0" hangingPunct="1">
              <a:lnSpc>
                <a:spcPts val="1100"/>
              </a:lnSpc>
              <a:spcBef>
                <a:spcPts val="320"/>
              </a:spcBef>
              <a:spcAft>
                <a:spcPts val="0"/>
              </a:spcAft>
              <a:buClrTx/>
              <a:buSzTx/>
              <a:buFontTx/>
              <a:buNone/>
              <a:tabLst/>
              <a:defRPr/>
            </a:pPr>
            <a:endParaRPr kumimoji="0" lang="en-US" sz="1100" b="0" i="0" u="none" strike="noStrike" kern="1200" cap="none" spc="-100" normalizeH="0" baseline="0" noProof="0" dirty="0">
              <a:ln>
                <a:noFill/>
              </a:ln>
              <a:solidFill>
                <a:srgbClr val="3D3D3D"/>
              </a:solidFill>
              <a:effectLst/>
              <a:uLnTx/>
              <a:uFillTx/>
              <a:latin typeface="Arial Black"/>
              <a:ea typeface="+mn-ea"/>
              <a:cs typeface="Tahoma"/>
            </a:endParaRPr>
          </a:p>
          <a:p>
            <a:pPr marL="12700" marR="5080" lvl="0" indent="0" algn="l" defTabSz="457200" rtl="0" eaLnBrk="1" fontAlgn="auto" latinLnBrk="0" hangingPunct="1">
              <a:lnSpc>
                <a:spcPts val="1100"/>
              </a:lnSpc>
              <a:spcBef>
                <a:spcPts val="320"/>
              </a:spcBef>
              <a:spcAft>
                <a:spcPts val="0"/>
              </a:spcAft>
              <a:buClrTx/>
              <a:buSzTx/>
              <a:buFontTx/>
              <a:buNone/>
              <a:tabLst/>
              <a:defRPr/>
            </a:pPr>
            <a:r>
              <a:rPr kumimoji="0" lang="en-US" sz="1100" b="0" i="0" u="none" strike="noStrike" kern="1200" cap="none" spc="-100" normalizeH="0" baseline="0" noProof="0" dirty="0">
                <a:ln>
                  <a:noFill/>
                </a:ln>
                <a:solidFill>
                  <a:srgbClr val="3D3D3D"/>
                </a:solidFill>
                <a:effectLst/>
                <a:uLnTx/>
                <a:uFillTx/>
                <a:latin typeface="Arial Black"/>
                <a:ea typeface="+mn-ea"/>
                <a:cs typeface="Tahoma"/>
              </a:rPr>
              <a:t>Testing Method – the type of method of analysis that was </a:t>
            </a:r>
            <a:r>
              <a:rPr lang="en-US" sz="1100" spc="-100" dirty="0">
                <a:solidFill>
                  <a:srgbClr val="3D3D3D"/>
                </a:solidFill>
                <a:latin typeface="Arial Black"/>
                <a:cs typeface="Tahoma"/>
              </a:rPr>
              <a:t>applied. In this example we see the potency analysis was conducted via HPLC. </a:t>
            </a:r>
            <a:endParaRPr kumimoji="0" lang="en-US" sz="1100" b="0" i="0" u="none" strike="noStrike" kern="1200" cap="none" spc="0" normalizeH="0" baseline="0" noProof="0" dirty="0">
              <a:ln>
                <a:noFill/>
              </a:ln>
              <a:solidFill>
                <a:srgbClr val="3D3D3D"/>
              </a:solidFill>
              <a:effectLst/>
              <a:uLnTx/>
              <a:uFillTx/>
              <a:latin typeface="Tahoma"/>
              <a:ea typeface="+mn-ea"/>
              <a:cs typeface="Tahoma"/>
            </a:endParaRPr>
          </a:p>
          <a:p>
            <a:pPr marL="12700" marR="5080" lvl="0" indent="0" algn="l" defTabSz="457200" rtl="0" eaLnBrk="1" fontAlgn="auto" latinLnBrk="0" hangingPunct="1">
              <a:lnSpc>
                <a:spcPts val="1100"/>
              </a:lnSpc>
              <a:spcBef>
                <a:spcPts val="320"/>
              </a:spcBef>
              <a:spcAft>
                <a:spcPts val="0"/>
              </a:spcAft>
              <a:buClrTx/>
              <a:buSzTx/>
              <a:buFontTx/>
              <a:buNone/>
              <a:tabLst/>
              <a:defRPr/>
            </a:pPr>
            <a:endParaRPr lang="en-US" sz="1100" dirty="0">
              <a:solidFill>
                <a:srgbClr val="3D3D3D"/>
              </a:solidFill>
              <a:latin typeface="Tahoma"/>
              <a:cs typeface="Tahoma"/>
            </a:endParaRPr>
          </a:p>
          <a:p>
            <a:pPr marL="12700" marR="5080" lvl="0" indent="0" algn="l" defTabSz="457200" rtl="0" eaLnBrk="1" fontAlgn="auto" latinLnBrk="0" hangingPunct="1">
              <a:lnSpc>
                <a:spcPts val="1100"/>
              </a:lnSpc>
              <a:spcBef>
                <a:spcPts val="320"/>
              </a:spcBef>
              <a:spcAft>
                <a:spcPts val="0"/>
              </a:spcAft>
              <a:buClrTx/>
              <a:buSzTx/>
              <a:buFontTx/>
              <a:buNone/>
              <a:tabLst/>
              <a:defRPr/>
            </a:pPr>
            <a:endParaRPr kumimoji="0" sz="1100" b="0" i="0" u="none" strike="noStrike" kern="1200" cap="none" spc="0" normalizeH="0" baseline="0" noProof="0" dirty="0">
              <a:ln>
                <a:noFill/>
              </a:ln>
              <a:solidFill>
                <a:srgbClr val="FFFFFF"/>
              </a:solidFill>
              <a:effectLst/>
              <a:uLnTx/>
              <a:uFillTx/>
              <a:latin typeface="Tahoma"/>
              <a:ea typeface="+mn-ea"/>
              <a:cs typeface="Tahoma"/>
            </a:endParaRPr>
          </a:p>
        </p:txBody>
      </p:sp>
      <p:pic>
        <p:nvPicPr>
          <p:cNvPr id="3" name="Picture 2">
            <a:extLst>
              <a:ext uri="{FF2B5EF4-FFF2-40B4-BE49-F238E27FC236}">
                <a16:creationId xmlns:a16="http://schemas.microsoft.com/office/drawing/2014/main" id="{FECFCC14-DFA5-4A52-1652-3D1EE2115A86}"/>
              </a:ext>
            </a:extLst>
          </p:cNvPr>
          <p:cNvPicPr>
            <a:picLocks noChangeAspect="1"/>
          </p:cNvPicPr>
          <p:nvPr/>
        </p:nvPicPr>
        <p:blipFill>
          <a:blip r:embed="rId2"/>
          <a:stretch>
            <a:fillRect/>
          </a:stretch>
        </p:blipFill>
        <p:spPr>
          <a:xfrm>
            <a:off x="542925" y="1846836"/>
            <a:ext cx="8267700" cy="3829050"/>
          </a:xfrm>
          <a:prstGeom prst="rect">
            <a:avLst/>
          </a:prstGeom>
        </p:spPr>
      </p:pic>
      <p:sp>
        <p:nvSpPr>
          <p:cNvPr id="4" name="Oval 3">
            <a:extLst>
              <a:ext uri="{FF2B5EF4-FFF2-40B4-BE49-F238E27FC236}">
                <a16:creationId xmlns:a16="http://schemas.microsoft.com/office/drawing/2014/main" id="{31E0FFFB-66AC-7879-0A9C-0C49C9AE9ADC}"/>
              </a:ext>
            </a:extLst>
          </p:cNvPr>
          <p:cNvSpPr/>
          <p:nvPr/>
        </p:nvSpPr>
        <p:spPr>
          <a:xfrm>
            <a:off x="270831" y="1674701"/>
            <a:ext cx="1291269" cy="3829050"/>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ABBDCE8-C394-52E4-06EA-7816B880D212}"/>
              </a:ext>
            </a:extLst>
          </p:cNvPr>
          <p:cNvSpPr/>
          <p:nvPr/>
        </p:nvSpPr>
        <p:spPr>
          <a:xfrm>
            <a:off x="5147631" y="1592831"/>
            <a:ext cx="1291269" cy="3829050"/>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95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0A94B4-DA24-E2BA-BA2C-856CDC49F8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44C718C-C81D-339C-6AC4-63F813AC0338}"/>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sp>
        <p:nvSpPr>
          <p:cNvPr id="8" name="TextBox 7">
            <a:extLst>
              <a:ext uri="{FF2B5EF4-FFF2-40B4-BE49-F238E27FC236}">
                <a16:creationId xmlns:a16="http://schemas.microsoft.com/office/drawing/2014/main" id="{1372DE69-FDD2-BDFC-AFEB-CD70EEC20F49}"/>
              </a:ext>
            </a:extLst>
          </p:cNvPr>
          <p:cNvSpPr txBox="1"/>
          <p:nvPr/>
        </p:nvSpPr>
        <p:spPr>
          <a:xfrm>
            <a:off x="1968496" y="153935"/>
            <a:ext cx="658552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ermianSlabSerifTypeface" panose="02000000000000000000" pitchFamily="50" charset="0"/>
                <a:ea typeface="+mn-ea"/>
                <a:cs typeface="+mn-cs"/>
              </a:rPr>
              <a:t>Heavy Metals / Pesticides Testing</a:t>
            </a:r>
          </a:p>
        </p:txBody>
      </p:sp>
      <p:pic>
        <p:nvPicPr>
          <p:cNvPr id="3" name="Picture 2">
            <a:extLst>
              <a:ext uri="{FF2B5EF4-FFF2-40B4-BE49-F238E27FC236}">
                <a16:creationId xmlns:a16="http://schemas.microsoft.com/office/drawing/2014/main" id="{1141393E-2B33-C1FF-DB93-474D7BE6A0C8}"/>
              </a:ext>
            </a:extLst>
          </p:cNvPr>
          <p:cNvPicPr>
            <a:picLocks noChangeAspect="1"/>
          </p:cNvPicPr>
          <p:nvPr/>
        </p:nvPicPr>
        <p:blipFill>
          <a:blip r:embed="rId2"/>
          <a:stretch>
            <a:fillRect/>
          </a:stretch>
        </p:blipFill>
        <p:spPr>
          <a:xfrm>
            <a:off x="619125" y="1289569"/>
            <a:ext cx="4114800" cy="2943225"/>
          </a:xfrm>
          <a:prstGeom prst="rect">
            <a:avLst/>
          </a:prstGeom>
        </p:spPr>
      </p:pic>
      <p:pic>
        <p:nvPicPr>
          <p:cNvPr id="5" name="Picture 4">
            <a:extLst>
              <a:ext uri="{FF2B5EF4-FFF2-40B4-BE49-F238E27FC236}">
                <a16:creationId xmlns:a16="http://schemas.microsoft.com/office/drawing/2014/main" id="{A2B4FA64-CF37-41F8-1845-C14FE3E29C59}"/>
              </a:ext>
            </a:extLst>
          </p:cNvPr>
          <p:cNvPicPr>
            <a:picLocks noChangeAspect="1"/>
          </p:cNvPicPr>
          <p:nvPr/>
        </p:nvPicPr>
        <p:blipFill>
          <a:blip r:embed="rId3"/>
          <a:stretch>
            <a:fillRect/>
          </a:stretch>
        </p:blipFill>
        <p:spPr>
          <a:xfrm>
            <a:off x="5261256" y="2156935"/>
            <a:ext cx="6445285" cy="1208491"/>
          </a:xfrm>
          <a:prstGeom prst="rect">
            <a:avLst/>
          </a:prstGeom>
        </p:spPr>
      </p:pic>
      <p:sp>
        <p:nvSpPr>
          <p:cNvPr id="6" name="TextBox 5">
            <a:extLst>
              <a:ext uri="{FF2B5EF4-FFF2-40B4-BE49-F238E27FC236}">
                <a16:creationId xmlns:a16="http://schemas.microsoft.com/office/drawing/2014/main" id="{24D305D8-4FB5-3F84-29C0-C507EDF58304}"/>
              </a:ext>
            </a:extLst>
          </p:cNvPr>
          <p:cNvSpPr txBox="1"/>
          <p:nvPr/>
        </p:nvSpPr>
        <p:spPr>
          <a:xfrm>
            <a:off x="1181100" y="4991100"/>
            <a:ext cx="9534525" cy="923330"/>
          </a:xfrm>
          <a:prstGeom prst="rect">
            <a:avLst/>
          </a:prstGeom>
          <a:noFill/>
        </p:spPr>
        <p:txBody>
          <a:bodyPr wrap="square" rtlCol="0">
            <a:spAutoFit/>
          </a:bodyPr>
          <a:lstStyle/>
          <a:p>
            <a:r>
              <a:rPr lang="en-US" dirty="0">
                <a:solidFill>
                  <a:srgbClr val="000000"/>
                </a:solidFill>
              </a:rPr>
              <a:t>Lab testing results for detection of heavy metals &amp; pesticides. For each analyte you will see the result plus the LIMIT. This means the concentration of any given contaminant that is allowed to be present. </a:t>
            </a:r>
          </a:p>
        </p:txBody>
      </p:sp>
      <p:sp>
        <p:nvSpPr>
          <p:cNvPr id="9" name="Oval 8">
            <a:extLst>
              <a:ext uri="{FF2B5EF4-FFF2-40B4-BE49-F238E27FC236}">
                <a16:creationId xmlns:a16="http://schemas.microsoft.com/office/drawing/2014/main" id="{E69DF26C-AB47-F8E5-C7C0-B8BE9F35A86A}"/>
              </a:ext>
            </a:extLst>
          </p:cNvPr>
          <p:cNvSpPr/>
          <p:nvPr/>
        </p:nvSpPr>
        <p:spPr>
          <a:xfrm>
            <a:off x="485459" y="1266452"/>
            <a:ext cx="1100571" cy="3386139"/>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D968204-68F9-7287-F1DB-3857DBF0F9B7}"/>
              </a:ext>
            </a:extLst>
          </p:cNvPr>
          <p:cNvSpPr/>
          <p:nvPr/>
        </p:nvSpPr>
        <p:spPr>
          <a:xfrm>
            <a:off x="5271809" y="1497016"/>
            <a:ext cx="824191" cy="2203006"/>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CE60063-15E7-90ED-9E8F-3BCC6530A329}"/>
              </a:ext>
            </a:extLst>
          </p:cNvPr>
          <p:cNvSpPr/>
          <p:nvPr/>
        </p:nvSpPr>
        <p:spPr>
          <a:xfrm>
            <a:off x="11000920" y="1659677"/>
            <a:ext cx="824191" cy="2040345"/>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52111AD-612C-0A5C-E533-0632C15F0AA7}"/>
              </a:ext>
            </a:extLst>
          </p:cNvPr>
          <p:cNvSpPr/>
          <p:nvPr/>
        </p:nvSpPr>
        <p:spPr>
          <a:xfrm>
            <a:off x="3935456" y="1471704"/>
            <a:ext cx="969882" cy="2943224"/>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90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8EF3C3-5844-78EA-DD27-0BAB7935FE6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AC138E0-27B2-A4C0-F37B-75D875596A77}"/>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sp>
        <p:nvSpPr>
          <p:cNvPr id="8" name="TextBox 7">
            <a:extLst>
              <a:ext uri="{FF2B5EF4-FFF2-40B4-BE49-F238E27FC236}">
                <a16:creationId xmlns:a16="http://schemas.microsoft.com/office/drawing/2014/main" id="{10FE3B2D-F712-5201-548D-B9F4ACEFE3AB}"/>
              </a:ext>
            </a:extLst>
          </p:cNvPr>
          <p:cNvSpPr txBox="1"/>
          <p:nvPr/>
        </p:nvSpPr>
        <p:spPr>
          <a:xfrm>
            <a:off x="2563828" y="153935"/>
            <a:ext cx="539487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ermianSlabSerifTypeface" panose="02000000000000000000" pitchFamily="50" charset="0"/>
                <a:ea typeface="+mn-ea"/>
                <a:cs typeface="+mn-cs"/>
              </a:rPr>
              <a:t>Residual Solvent Screening</a:t>
            </a:r>
          </a:p>
        </p:txBody>
      </p:sp>
      <p:sp>
        <p:nvSpPr>
          <p:cNvPr id="6" name="TextBox 5">
            <a:extLst>
              <a:ext uri="{FF2B5EF4-FFF2-40B4-BE49-F238E27FC236}">
                <a16:creationId xmlns:a16="http://schemas.microsoft.com/office/drawing/2014/main" id="{14BABF91-5227-03BB-5330-21260BD7F65C}"/>
              </a:ext>
            </a:extLst>
          </p:cNvPr>
          <p:cNvSpPr txBox="1"/>
          <p:nvPr/>
        </p:nvSpPr>
        <p:spPr>
          <a:xfrm>
            <a:off x="1181100" y="4991100"/>
            <a:ext cx="953452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During extraction, solvents such as ethanol, butane, and propane are often used to separate active compounds from the plant material. If not fully removed, these solvents can remain in the final product and pose health risks to consumers. </a:t>
            </a:r>
          </a:p>
        </p:txBody>
      </p:sp>
      <p:pic>
        <p:nvPicPr>
          <p:cNvPr id="4" name="Picture 3">
            <a:extLst>
              <a:ext uri="{FF2B5EF4-FFF2-40B4-BE49-F238E27FC236}">
                <a16:creationId xmlns:a16="http://schemas.microsoft.com/office/drawing/2014/main" id="{F136C052-4376-2317-FB82-FB672DBB645A}"/>
              </a:ext>
            </a:extLst>
          </p:cNvPr>
          <p:cNvPicPr>
            <a:picLocks noChangeAspect="1"/>
          </p:cNvPicPr>
          <p:nvPr/>
        </p:nvPicPr>
        <p:blipFill>
          <a:blip r:embed="rId2"/>
          <a:stretch>
            <a:fillRect/>
          </a:stretch>
        </p:blipFill>
        <p:spPr>
          <a:xfrm>
            <a:off x="2324100" y="943570"/>
            <a:ext cx="6286500" cy="3995158"/>
          </a:xfrm>
          <a:prstGeom prst="rect">
            <a:avLst/>
          </a:prstGeom>
        </p:spPr>
      </p:pic>
      <p:pic>
        <p:nvPicPr>
          <p:cNvPr id="9" name="Picture 8">
            <a:extLst>
              <a:ext uri="{FF2B5EF4-FFF2-40B4-BE49-F238E27FC236}">
                <a16:creationId xmlns:a16="http://schemas.microsoft.com/office/drawing/2014/main" id="{5D06CE04-4A28-142B-E042-F5CD1AA6DD38}"/>
              </a:ext>
            </a:extLst>
          </p:cNvPr>
          <p:cNvPicPr>
            <a:picLocks noChangeAspect="1"/>
          </p:cNvPicPr>
          <p:nvPr/>
        </p:nvPicPr>
        <p:blipFill>
          <a:blip r:embed="rId3"/>
          <a:stretch>
            <a:fillRect/>
          </a:stretch>
        </p:blipFill>
        <p:spPr>
          <a:xfrm>
            <a:off x="8672889" y="763201"/>
            <a:ext cx="1879305" cy="1879305"/>
          </a:xfrm>
          <a:prstGeom prst="rect">
            <a:avLst/>
          </a:prstGeom>
        </p:spPr>
      </p:pic>
      <p:pic>
        <p:nvPicPr>
          <p:cNvPr id="10" name="Picture 9">
            <a:extLst>
              <a:ext uri="{FF2B5EF4-FFF2-40B4-BE49-F238E27FC236}">
                <a16:creationId xmlns:a16="http://schemas.microsoft.com/office/drawing/2014/main" id="{17E4882D-5FC3-01B1-12DF-719655784A32}"/>
              </a:ext>
            </a:extLst>
          </p:cNvPr>
          <p:cNvPicPr>
            <a:picLocks noChangeAspect="1"/>
          </p:cNvPicPr>
          <p:nvPr/>
        </p:nvPicPr>
        <p:blipFill>
          <a:blip r:embed="rId4"/>
          <a:stretch>
            <a:fillRect/>
          </a:stretch>
        </p:blipFill>
        <p:spPr>
          <a:xfrm>
            <a:off x="10420350" y="943570"/>
            <a:ext cx="1562100" cy="1248220"/>
          </a:xfrm>
          <a:prstGeom prst="rect">
            <a:avLst/>
          </a:prstGeom>
        </p:spPr>
      </p:pic>
      <p:pic>
        <p:nvPicPr>
          <p:cNvPr id="11" name="Picture 10">
            <a:extLst>
              <a:ext uri="{FF2B5EF4-FFF2-40B4-BE49-F238E27FC236}">
                <a16:creationId xmlns:a16="http://schemas.microsoft.com/office/drawing/2014/main" id="{D0615B22-3B8A-EBAC-D822-25167C739E0A}"/>
              </a:ext>
            </a:extLst>
          </p:cNvPr>
          <p:cNvPicPr>
            <a:picLocks noChangeAspect="1"/>
          </p:cNvPicPr>
          <p:nvPr/>
        </p:nvPicPr>
        <p:blipFill>
          <a:blip r:embed="rId5"/>
          <a:stretch>
            <a:fillRect/>
          </a:stretch>
        </p:blipFill>
        <p:spPr>
          <a:xfrm>
            <a:off x="9465271" y="2372159"/>
            <a:ext cx="1910157" cy="2049307"/>
          </a:xfrm>
          <a:prstGeom prst="rect">
            <a:avLst/>
          </a:prstGeom>
        </p:spPr>
      </p:pic>
      <p:sp>
        <p:nvSpPr>
          <p:cNvPr id="12" name="Oval 11">
            <a:extLst>
              <a:ext uri="{FF2B5EF4-FFF2-40B4-BE49-F238E27FC236}">
                <a16:creationId xmlns:a16="http://schemas.microsoft.com/office/drawing/2014/main" id="{4DF0F530-DA54-04CF-F6E6-A13CA90D7A4B}"/>
              </a:ext>
            </a:extLst>
          </p:cNvPr>
          <p:cNvSpPr/>
          <p:nvPr/>
        </p:nvSpPr>
        <p:spPr>
          <a:xfrm>
            <a:off x="2151732" y="1090286"/>
            <a:ext cx="957550" cy="3722153"/>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4768EC-D874-091A-DA5F-DCB90AEBCEF3}"/>
              </a:ext>
            </a:extLst>
          </p:cNvPr>
          <p:cNvSpPr/>
          <p:nvPr/>
        </p:nvSpPr>
        <p:spPr>
          <a:xfrm>
            <a:off x="7848698" y="917370"/>
            <a:ext cx="1141396" cy="4021357"/>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45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62180E-22C9-BE68-BF41-85372673DAF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6B4869-B991-8084-BCC2-5F515F30A44E}"/>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sp>
        <p:nvSpPr>
          <p:cNvPr id="8" name="TextBox 7">
            <a:extLst>
              <a:ext uri="{FF2B5EF4-FFF2-40B4-BE49-F238E27FC236}">
                <a16:creationId xmlns:a16="http://schemas.microsoft.com/office/drawing/2014/main" id="{0A9ADEC8-B9D8-B8B8-221A-8EABB42E597D}"/>
              </a:ext>
            </a:extLst>
          </p:cNvPr>
          <p:cNvSpPr txBox="1"/>
          <p:nvPr/>
        </p:nvSpPr>
        <p:spPr>
          <a:xfrm>
            <a:off x="3124064" y="348432"/>
            <a:ext cx="4660764"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ermianSlabSerifTypeface" panose="02000000000000000000" pitchFamily="50" charset="0"/>
                <a:ea typeface="+mn-ea"/>
                <a:cs typeface="+mn-cs"/>
              </a:rPr>
              <a:t>Microbiological Results</a:t>
            </a:r>
          </a:p>
        </p:txBody>
      </p:sp>
      <p:pic>
        <p:nvPicPr>
          <p:cNvPr id="3" name="Picture 2">
            <a:extLst>
              <a:ext uri="{FF2B5EF4-FFF2-40B4-BE49-F238E27FC236}">
                <a16:creationId xmlns:a16="http://schemas.microsoft.com/office/drawing/2014/main" id="{DEF59CC8-9752-7F11-D141-DD9AECDA72EF}"/>
              </a:ext>
            </a:extLst>
          </p:cNvPr>
          <p:cNvPicPr>
            <a:picLocks noChangeAspect="1"/>
          </p:cNvPicPr>
          <p:nvPr/>
        </p:nvPicPr>
        <p:blipFill>
          <a:blip r:embed="rId2"/>
          <a:stretch>
            <a:fillRect/>
          </a:stretch>
        </p:blipFill>
        <p:spPr>
          <a:xfrm>
            <a:off x="1783289" y="1217727"/>
            <a:ext cx="7909026" cy="2005775"/>
          </a:xfrm>
          <a:prstGeom prst="rect">
            <a:avLst/>
          </a:prstGeom>
        </p:spPr>
      </p:pic>
      <p:pic>
        <p:nvPicPr>
          <p:cNvPr id="12" name="Picture 11">
            <a:extLst>
              <a:ext uri="{FF2B5EF4-FFF2-40B4-BE49-F238E27FC236}">
                <a16:creationId xmlns:a16="http://schemas.microsoft.com/office/drawing/2014/main" id="{9526DD35-CCB5-D818-32F6-051DDFBE4170}"/>
              </a:ext>
            </a:extLst>
          </p:cNvPr>
          <p:cNvPicPr>
            <a:picLocks noChangeAspect="1"/>
          </p:cNvPicPr>
          <p:nvPr/>
        </p:nvPicPr>
        <p:blipFill>
          <a:blip r:embed="rId3"/>
          <a:stretch>
            <a:fillRect/>
          </a:stretch>
        </p:blipFill>
        <p:spPr>
          <a:xfrm>
            <a:off x="1783289" y="3605616"/>
            <a:ext cx="7977606" cy="2013703"/>
          </a:xfrm>
          <a:prstGeom prst="rect">
            <a:avLst/>
          </a:prstGeom>
        </p:spPr>
      </p:pic>
      <p:sp>
        <p:nvSpPr>
          <p:cNvPr id="13" name="Oval 12">
            <a:extLst>
              <a:ext uri="{FF2B5EF4-FFF2-40B4-BE49-F238E27FC236}">
                <a16:creationId xmlns:a16="http://schemas.microsoft.com/office/drawing/2014/main" id="{E722E077-8C51-C121-F0A1-9A6A8F3B5D9A}"/>
              </a:ext>
            </a:extLst>
          </p:cNvPr>
          <p:cNvSpPr/>
          <p:nvPr/>
        </p:nvSpPr>
        <p:spPr>
          <a:xfrm>
            <a:off x="1749422" y="835613"/>
            <a:ext cx="824191" cy="2203006"/>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820AF2-81B6-E658-756B-296986FEE2B0}"/>
              </a:ext>
            </a:extLst>
          </p:cNvPr>
          <p:cNvSpPr/>
          <p:nvPr/>
        </p:nvSpPr>
        <p:spPr>
          <a:xfrm>
            <a:off x="9067937" y="817732"/>
            <a:ext cx="824191" cy="2203006"/>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E1C3E2-47BE-D056-FC4B-3A3A8E1162EC}"/>
              </a:ext>
            </a:extLst>
          </p:cNvPr>
          <p:cNvSpPr/>
          <p:nvPr/>
        </p:nvSpPr>
        <p:spPr>
          <a:xfrm>
            <a:off x="1749422" y="3482622"/>
            <a:ext cx="824191" cy="2203006"/>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043DD1F-693C-0C1A-8E8F-3A14FDA89FB1}"/>
              </a:ext>
            </a:extLst>
          </p:cNvPr>
          <p:cNvSpPr/>
          <p:nvPr/>
        </p:nvSpPr>
        <p:spPr>
          <a:xfrm>
            <a:off x="8913280" y="3508022"/>
            <a:ext cx="824191" cy="2203006"/>
          </a:xfrm>
          <a:prstGeom prst="ellipse">
            <a:avLst/>
          </a:prstGeom>
          <a:noFill/>
          <a:ln>
            <a:solidFill>
              <a:schemeClr val="accent5">
                <a:alpha val="7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85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A78634-F566-4095-B6B2-E5417BBB614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6BFA3E8-B942-0F46-26E4-9768A75F9992}"/>
              </a:ext>
            </a:extLst>
          </p:cNvPr>
          <p:cNvSpPr txBox="1"/>
          <p:nvPr/>
        </p:nvSpPr>
        <p:spPr>
          <a:xfrm>
            <a:off x="113337" y="922443"/>
            <a:ext cx="11607282" cy="31239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srgbClr val="002C74"/>
                </a:solidFill>
                <a:latin typeface="PermianSlabSerifTypeface" panose="02000000000000000000" pitchFamily="50" charset="0"/>
              </a:rPr>
              <a:t>SITUATIONS OF CONCERN</a:t>
            </a:r>
            <a:endPar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PermianSlabSerifTypeface" panose="02000000000000000000" pitchFamily="50"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ED0B9A8-A09C-DAEA-96FD-81CB9FD23C84}"/>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graphicFrame>
        <p:nvGraphicFramePr>
          <p:cNvPr id="3" name="TextBox 8">
            <a:extLst>
              <a:ext uri="{FF2B5EF4-FFF2-40B4-BE49-F238E27FC236}">
                <a16:creationId xmlns:a16="http://schemas.microsoft.com/office/drawing/2014/main" id="{78EBA434-87B9-A0A8-B75C-12A6C0D53D20}"/>
              </a:ext>
            </a:extLst>
          </p:cNvPr>
          <p:cNvGraphicFramePr/>
          <p:nvPr>
            <p:extLst>
              <p:ext uri="{D42A27DB-BD31-4B8C-83A1-F6EECF244321}">
                <p14:modId xmlns:p14="http://schemas.microsoft.com/office/powerpoint/2010/main" val="3691441323"/>
              </p:ext>
            </p:extLst>
          </p:nvPr>
        </p:nvGraphicFramePr>
        <p:xfrm>
          <a:off x="914400" y="1914466"/>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00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189380-1159-41D9-BF2A-E9C00A567BB6}"/>
              </a:ext>
            </a:extLst>
          </p:cNvPr>
          <p:cNvSpPr txBox="1"/>
          <p:nvPr/>
        </p:nvSpPr>
        <p:spPr>
          <a:xfrm>
            <a:off x="292359" y="210912"/>
            <a:ext cx="11607282" cy="10987623"/>
          </a:xfrm>
          <a:prstGeom prst="rect">
            <a:avLst/>
          </a:prstGeom>
          <a:noFill/>
        </p:spPr>
        <p:txBody>
          <a:bodyPr wrap="square" rtlCol="0">
            <a:spAutoFit/>
          </a:bodyPr>
          <a:lstStyle/>
          <a:p>
            <a:pPr algn="ctr"/>
            <a:r>
              <a:rPr lang="en-US" sz="3200" b="1" dirty="0">
                <a:solidFill>
                  <a:schemeClr val="bg1"/>
                </a:solidFill>
                <a:latin typeface="PermianSlabSerifTypeface" panose="02000000000000000000" pitchFamily="50" charset="0"/>
              </a:rPr>
              <a:t>Overview</a:t>
            </a:r>
            <a:endParaRPr lang="en-US" sz="3200" b="1" dirty="0">
              <a:solidFill>
                <a:srgbClr val="002060"/>
              </a:solidFill>
              <a:latin typeface="PermianSlabSerifTypeface" panose="02000000000000000000" pitchFamily="50" charset="0"/>
            </a:endParaRP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r>
              <a:rPr lang="en-US" sz="2100" b="1" dirty="0">
                <a:solidFill>
                  <a:schemeClr val="bg1"/>
                </a:solidFill>
              </a:rPr>
              <a:t>What is a COA &amp; QR Code</a:t>
            </a: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r>
              <a:rPr lang="en-US" sz="2100" b="1" dirty="0">
                <a:solidFill>
                  <a:schemeClr val="bg1"/>
                </a:solidFill>
              </a:rPr>
              <a:t>Why Does Testing Matter</a:t>
            </a: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r>
              <a:rPr lang="en-US" sz="2100" b="1" dirty="0">
                <a:solidFill>
                  <a:schemeClr val="bg1"/>
                </a:solidFill>
              </a:rPr>
              <a:t>Who issues a COA</a:t>
            </a: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r>
              <a:rPr lang="en-US" sz="2100" b="1" dirty="0">
                <a:solidFill>
                  <a:schemeClr val="bg1"/>
                </a:solidFill>
              </a:rPr>
              <a:t>Types of HDCPs that require a COA</a:t>
            </a: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r>
              <a:rPr lang="en-US" sz="2100" b="1" dirty="0">
                <a:solidFill>
                  <a:schemeClr val="bg1"/>
                </a:solidFill>
              </a:rPr>
              <a:t>Information required to be listed on a COA</a:t>
            </a: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r>
              <a:rPr lang="en-US" sz="2100" b="1" dirty="0">
                <a:solidFill>
                  <a:schemeClr val="bg1"/>
                </a:solidFill>
              </a:rPr>
              <a:t>Ensuring the COA is compliant for the HDCP</a:t>
            </a:r>
          </a:p>
          <a:p>
            <a:pPr marL="457200" indent="-457200">
              <a:buFont typeface="Arial" panose="020B0604020202020204" pitchFamily="34" charset="0"/>
              <a:buChar char="•"/>
            </a:pPr>
            <a:endParaRPr lang="en-US" sz="2100" b="1" dirty="0">
              <a:solidFill>
                <a:schemeClr val="bg1"/>
              </a:solidFill>
            </a:endParaRPr>
          </a:p>
          <a:p>
            <a:pPr marL="457200" indent="-457200">
              <a:buFont typeface="Arial" panose="020B0604020202020204" pitchFamily="34" charset="0"/>
              <a:buChar char="•"/>
            </a:pPr>
            <a:r>
              <a:rPr lang="en-US" sz="2100" b="1" dirty="0">
                <a:solidFill>
                  <a:schemeClr val="bg1"/>
                </a:solidFill>
              </a:rPr>
              <a:t>Suspicious cases of non-compliant COAs</a:t>
            </a:r>
          </a:p>
          <a:p>
            <a:pPr marL="457200" indent="-457200">
              <a:buFont typeface="Arial" panose="020B0604020202020204" pitchFamily="34" charset="0"/>
              <a:buChar char="•"/>
            </a:pPr>
            <a:endParaRPr lang="en-US" sz="2100" b="1" dirty="0">
              <a:solidFill>
                <a:schemeClr val="bg1"/>
              </a:solidFill>
            </a:endParaRPr>
          </a:p>
          <a:p>
            <a:endParaRPr lang="en-US" sz="2400" b="1" dirty="0">
              <a:solidFill>
                <a:srgbClr val="002060"/>
              </a:solidFill>
            </a:endParaRPr>
          </a:p>
          <a:p>
            <a:pPr marL="914400" lvl="1" indent="-457200">
              <a:buFont typeface="Arial" panose="020B0604020202020204" pitchFamily="34" charset="0"/>
              <a:buChar char="•"/>
            </a:pPr>
            <a:endParaRPr lang="en-US" sz="2800" b="1" dirty="0">
              <a:solidFill>
                <a:srgbClr val="002060"/>
              </a:solidFill>
            </a:endParaRPr>
          </a:p>
          <a:p>
            <a:endParaRPr lang="en-US" sz="2800" b="1" dirty="0">
              <a:solidFill>
                <a:srgbClr val="002060"/>
              </a:solidFill>
            </a:endParaRPr>
          </a:p>
          <a:p>
            <a:endParaRPr lang="en-US" sz="2000" b="1" dirty="0">
              <a:solidFill>
                <a:srgbClr val="002060"/>
              </a:solidFill>
            </a:endParaRPr>
          </a:p>
          <a:p>
            <a:pPr lvl="1"/>
            <a:endParaRPr lang="en-US" sz="2000" b="1" dirty="0">
              <a:solidFill>
                <a:srgbClr val="002060"/>
              </a:solidFill>
            </a:endParaRPr>
          </a:p>
          <a:p>
            <a:endParaRPr lang="en-US" sz="2000" b="1" dirty="0">
              <a:solidFill>
                <a:srgbClr val="002060"/>
              </a:solidFill>
            </a:endParaRPr>
          </a:p>
          <a:p>
            <a:r>
              <a:rPr lang="en-US" sz="2000" b="1" dirty="0">
                <a:solidFill>
                  <a:srgbClr val="002060"/>
                </a:solidFill>
              </a:rPr>
              <a:t>		</a:t>
            </a:r>
          </a:p>
          <a:p>
            <a:pPr algn="ctr"/>
            <a:r>
              <a:rPr lang="en-US" sz="2400" b="1" dirty="0">
                <a:solidFill>
                  <a:srgbClr val="002060"/>
                </a:solidFill>
              </a:rPr>
              <a:t> </a:t>
            </a:r>
          </a:p>
          <a:p>
            <a:pPr algn="ctr"/>
            <a:endParaRPr lang="en-US" sz="2400" b="1" dirty="0">
              <a:solidFill>
                <a:srgbClr val="002060"/>
              </a:solidFill>
            </a:endParaRPr>
          </a:p>
          <a:p>
            <a:pPr algn="ctr"/>
            <a:endParaRPr lang="en-US" sz="2400" b="1" dirty="0">
              <a:solidFill>
                <a:srgbClr val="002060"/>
              </a:solidFill>
            </a:endParaRPr>
          </a:p>
          <a:p>
            <a:pPr algn="ctr"/>
            <a:endParaRPr lang="en-US" sz="2800" b="1" dirty="0">
              <a:solidFill>
                <a:srgbClr val="002060"/>
              </a:solidFill>
            </a:endParaRPr>
          </a:p>
          <a:p>
            <a:pPr algn="ctr"/>
            <a:endParaRPr lang="en-US" sz="3200" b="1" dirty="0">
              <a:solidFill>
                <a:srgbClr val="002060"/>
              </a:solidFill>
            </a:endParaRPr>
          </a:p>
          <a:p>
            <a:endParaRPr lang="en-US" sz="2400" dirty="0">
              <a:solidFill>
                <a:srgbClr val="002060"/>
              </a:solidFill>
            </a:endParaRPr>
          </a:p>
          <a:p>
            <a:endParaRPr lang="en-US" sz="2400" b="1" dirty="0">
              <a:solidFill>
                <a:srgbClr val="002060"/>
              </a:solidFill>
            </a:endParaRPr>
          </a:p>
        </p:txBody>
      </p:sp>
      <p:sp>
        <p:nvSpPr>
          <p:cNvPr id="7" name="Rectangle 6">
            <a:extLst>
              <a:ext uri="{FF2B5EF4-FFF2-40B4-BE49-F238E27FC236}">
                <a16:creationId xmlns:a16="http://schemas.microsoft.com/office/drawing/2014/main" id="{8EDC5A61-E01D-491C-A175-13A4822B8EDB}"/>
              </a:ext>
            </a:extLst>
          </p:cNvPr>
          <p:cNvSpPr/>
          <p:nvPr/>
        </p:nvSpPr>
        <p:spPr>
          <a:xfrm>
            <a:off x="389562" y="6370089"/>
            <a:ext cx="2719720" cy="276999"/>
          </a:xfrm>
          <a:prstGeom prst="rect">
            <a:avLst/>
          </a:prstGeom>
        </p:spPr>
        <p:txBody>
          <a:bodyPr wrap="none">
            <a:spAutoFit/>
          </a:bodyPr>
          <a:lstStyle/>
          <a:p>
            <a:pPr algn="ctr"/>
            <a:r>
              <a:rPr lang="en-US" sz="1200" b="1" dirty="0">
                <a:solidFill>
                  <a:schemeClr val="bg1"/>
                </a:solidFill>
              </a:rPr>
              <a:t>2025 TABC Webinar How to Read a COA</a:t>
            </a:r>
          </a:p>
        </p:txBody>
      </p:sp>
      <p:pic>
        <p:nvPicPr>
          <p:cNvPr id="4" name="Picture 3">
            <a:extLst>
              <a:ext uri="{FF2B5EF4-FFF2-40B4-BE49-F238E27FC236}">
                <a16:creationId xmlns:a16="http://schemas.microsoft.com/office/drawing/2014/main" id="{2F795ED2-3544-443E-4A64-8645D3AEB1D5}"/>
              </a:ext>
            </a:extLst>
          </p:cNvPr>
          <p:cNvPicPr>
            <a:picLocks noChangeAspect="1"/>
          </p:cNvPicPr>
          <p:nvPr/>
        </p:nvPicPr>
        <p:blipFill>
          <a:blip r:embed="rId2"/>
          <a:stretch>
            <a:fillRect/>
          </a:stretch>
        </p:blipFill>
        <p:spPr>
          <a:xfrm>
            <a:off x="6424612" y="1404937"/>
            <a:ext cx="5155742" cy="3095625"/>
          </a:xfrm>
          <a:prstGeom prst="rect">
            <a:avLst/>
          </a:prstGeom>
        </p:spPr>
      </p:pic>
    </p:spTree>
    <p:extLst>
      <p:ext uri="{BB962C8B-B14F-4D97-AF65-F5344CB8AC3E}">
        <p14:creationId xmlns:p14="http://schemas.microsoft.com/office/powerpoint/2010/main" val="293478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9D5B7B-34B8-CD5D-A447-3D8EABD6250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BB17EEB-37E2-F332-741C-8DE67E59D4D0}"/>
              </a:ext>
            </a:extLst>
          </p:cNvPr>
          <p:cNvSpPr txBox="1"/>
          <p:nvPr/>
        </p:nvSpPr>
        <p:spPr>
          <a:xfrm>
            <a:off x="389562" y="0"/>
            <a:ext cx="11607282" cy="61709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rPr>
              <a:t>What is a COA &amp; Why Does Testing Matter</a:t>
            </a:r>
            <a:endParaRPr kumimoji="0" lang="en-US" sz="3200" b="1" i="0" u="none" strike="noStrike" kern="1200" cap="none" spc="0" normalizeH="0" baseline="0" noProof="0" dirty="0">
              <a:ln>
                <a:noFill/>
              </a:ln>
              <a:solidFill>
                <a:srgbClr val="002060"/>
              </a:solidFill>
              <a:effectLst/>
              <a:uLnTx/>
              <a:uFillTx/>
              <a:latin typeface="PermianSlabSerifTypeface" panose="02000000000000000000" pitchFamily="50"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rPr>
              <a:t>A COA is a Certificate of Analysis that provides testing results and contains </a:t>
            </a:r>
            <a:r>
              <a:rPr lang="en-US" sz="2100" b="1" dirty="0">
                <a:solidFill>
                  <a:srgbClr val="002C74"/>
                </a:solidFill>
                <a:latin typeface="Calibri" panose="020F0502020204030204"/>
              </a:rPr>
              <a:t>easily accessible information related to specific testing results for the HDCP.</a:t>
            </a: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100" b="1" dirty="0">
              <a:solidFill>
                <a:srgbClr val="002C74"/>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1" dirty="0">
                <a:solidFill>
                  <a:srgbClr val="002C74"/>
                </a:solidFill>
                <a:latin typeface="Calibri" panose="020F0502020204030204"/>
              </a:rPr>
              <a:t>A report of all QA measures a HDCP has been tested for. </a:t>
            </a: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457200" indent="-457200">
              <a:buFont typeface="Arial" panose="020B0604020202020204" pitchFamily="34" charset="0"/>
              <a:buChar char="•"/>
            </a:pPr>
            <a:r>
              <a:rPr lang="en-US" sz="2100" b="1" dirty="0">
                <a:solidFill>
                  <a:srgbClr val="002C74"/>
                </a:solidFill>
              </a:rPr>
              <a:t>In today's highly regulated and consumer-aware markets, simply stating that a product is safe is not sufficient.</a:t>
            </a:r>
          </a:p>
          <a:p>
            <a:pPr marR="0" lvl="0" algn="l" defTabSz="457200" rtl="0" eaLnBrk="1" fontAlgn="auto" latinLnBrk="0" hangingPunct="1">
              <a:lnSpc>
                <a:spcPct val="100000"/>
              </a:lnSpc>
              <a:spcBef>
                <a:spcPts val="0"/>
              </a:spcBef>
              <a:spcAft>
                <a:spcPts val="0"/>
              </a:spcAft>
              <a:buClrTx/>
              <a:buSzTx/>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rPr>
              <a:t>Validates a product's quality and compliance with regulatory standards, offering transparency and building essential trust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3347005-39CB-CA2C-1B5F-9582B8B86524}"/>
              </a:ext>
            </a:extLst>
          </p:cNvPr>
          <p:cNvSpPr/>
          <p:nvPr/>
        </p:nvSpPr>
        <p:spPr>
          <a:xfrm>
            <a:off x="389562" y="6370089"/>
            <a:ext cx="2719720" cy="276999"/>
          </a:xfrm>
          <a:prstGeom prst="rect">
            <a:avLst/>
          </a:prstGeom>
        </p:spPr>
        <p:txBody>
          <a:bodyPr wrap="none">
            <a:spAutoFit/>
          </a:bodyPr>
          <a:lstStyle/>
          <a:p>
            <a:pPr algn="ctr"/>
            <a:r>
              <a:rPr lang="en-US" sz="1200" b="1" dirty="0">
                <a:solidFill>
                  <a:schemeClr val="bg1"/>
                </a:solidFill>
              </a:rPr>
              <a:t>2025 TABC Webinar How to Read a COA</a:t>
            </a:r>
          </a:p>
        </p:txBody>
      </p:sp>
    </p:spTree>
    <p:extLst>
      <p:ext uri="{BB962C8B-B14F-4D97-AF65-F5344CB8AC3E}">
        <p14:creationId xmlns:p14="http://schemas.microsoft.com/office/powerpoint/2010/main" val="8320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3D9445-4A0E-2C0F-54D9-B7B8D3E9D8E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84F5E37-4976-30EA-B350-4423255467D4}"/>
              </a:ext>
            </a:extLst>
          </p:cNvPr>
          <p:cNvSpPr txBox="1"/>
          <p:nvPr/>
        </p:nvSpPr>
        <p:spPr>
          <a:xfrm>
            <a:off x="169333" y="210913"/>
            <a:ext cx="11730308" cy="32162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rPr>
              <a:t>QR Code</a:t>
            </a:r>
            <a:endParaRPr kumimoji="0" lang="en-US" sz="3200" b="1" i="0" u="none" strike="noStrike" kern="1200" cap="none" spc="0" normalizeH="0" baseline="0" noProof="0" dirty="0">
              <a:ln>
                <a:noFill/>
              </a:ln>
              <a:solidFill>
                <a:srgbClr val="002060"/>
              </a:solidFill>
              <a:effectLst/>
              <a:uLnTx/>
              <a:uFillTx/>
              <a:latin typeface="PermianSlabSerifTypeface" panose="02000000000000000000" pitchFamily="50"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rPr>
              <a:t>Quick-Response Code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457200" lvl="0" indent="-457200">
              <a:buFont typeface="Arial" panose="020B0604020202020204" pitchFamily="34" charset="0"/>
              <a:buChar char="•"/>
              <a:defRPr/>
            </a:pPr>
            <a:r>
              <a:rPr lang="en-US" sz="2100" b="1" dirty="0">
                <a:solidFill>
                  <a:srgbClr val="002C74"/>
                </a:solidFill>
              </a:rPr>
              <a:t>QR Codes that pull up the COA when scanned are commonly found labeled on retail-ready products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EDC6DEB-9189-2AB2-0261-928E4A5CF3CB}"/>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pic>
        <p:nvPicPr>
          <p:cNvPr id="3076" name="Picture 4" descr="THCA Pre-Rolls In Tennessee | Best THCA Pre-Rolls">
            <a:extLst>
              <a:ext uri="{FF2B5EF4-FFF2-40B4-BE49-F238E27FC236}">
                <a16:creationId xmlns:a16="http://schemas.microsoft.com/office/drawing/2014/main" id="{48B3CAA5-3BBC-05E8-9BD8-B1C8484FC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43" y="3214511"/>
            <a:ext cx="3979333" cy="1989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CF5FA80-485B-A95B-BF19-0B64DB7C868E}"/>
              </a:ext>
            </a:extLst>
          </p:cNvPr>
          <p:cNvPicPr>
            <a:picLocks noChangeAspect="1"/>
          </p:cNvPicPr>
          <p:nvPr/>
        </p:nvPicPr>
        <p:blipFill>
          <a:blip r:embed="rId3"/>
          <a:stretch>
            <a:fillRect/>
          </a:stretch>
        </p:blipFill>
        <p:spPr>
          <a:xfrm>
            <a:off x="5417287" y="3214512"/>
            <a:ext cx="1991740" cy="1991740"/>
          </a:xfrm>
          <a:prstGeom prst="rect">
            <a:avLst/>
          </a:prstGeom>
        </p:spPr>
      </p:pic>
      <p:pic>
        <p:nvPicPr>
          <p:cNvPr id="10" name="Picture 9">
            <a:extLst>
              <a:ext uri="{FF2B5EF4-FFF2-40B4-BE49-F238E27FC236}">
                <a16:creationId xmlns:a16="http://schemas.microsoft.com/office/drawing/2014/main" id="{E69C0596-A5F0-D4C9-056F-550CFDE61F13}"/>
              </a:ext>
            </a:extLst>
          </p:cNvPr>
          <p:cNvPicPr>
            <a:picLocks noChangeAspect="1"/>
          </p:cNvPicPr>
          <p:nvPr/>
        </p:nvPicPr>
        <p:blipFill>
          <a:blip r:embed="rId4"/>
          <a:stretch>
            <a:fillRect/>
          </a:stretch>
        </p:blipFill>
        <p:spPr>
          <a:xfrm>
            <a:off x="7766641" y="3214510"/>
            <a:ext cx="3475620" cy="1989667"/>
          </a:xfrm>
          <a:prstGeom prst="rect">
            <a:avLst/>
          </a:prstGeom>
        </p:spPr>
      </p:pic>
      <p:sp>
        <p:nvSpPr>
          <p:cNvPr id="2" name="Oval 1">
            <a:extLst>
              <a:ext uri="{FF2B5EF4-FFF2-40B4-BE49-F238E27FC236}">
                <a16:creationId xmlns:a16="http://schemas.microsoft.com/office/drawing/2014/main" id="{1A0AF0E0-318C-6A09-DF3D-7C77FA53437F}"/>
              </a:ext>
            </a:extLst>
          </p:cNvPr>
          <p:cNvSpPr/>
          <p:nvPr/>
        </p:nvSpPr>
        <p:spPr>
          <a:xfrm>
            <a:off x="7868450" y="2704780"/>
            <a:ext cx="3475620" cy="3216265"/>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915A527-D33B-526B-4983-82974A1AE18E}"/>
              </a:ext>
            </a:extLst>
          </p:cNvPr>
          <p:cNvSpPr txBox="1"/>
          <p:nvPr/>
        </p:nvSpPr>
        <p:spPr>
          <a:xfrm>
            <a:off x="7868450" y="5377945"/>
            <a:ext cx="366068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NO QR CODE = OUT OF COMPLIANCE</a:t>
            </a:r>
          </a:p>
        </p:txBody>
      </p:sp>
    </p:spTree>
    <p:extLst>
      <p:ext uri="{BB962C8B-B14F-4D97-AF65-F5344CB8AC3E}">
        <p14:creationId xmlns:p14="http://schemas.microsoft.com/office/powerpoint/2010/main" val="293080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3E1397-56CA-DBA0-FD94-33C4C0971AD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22983CE-5A7E-5A95-6B78-59316B734376}"/>
              </a:ext>
            </a:extLst>
          </p:cNvPr>
          <p:cNvSpPr txBox="1"/>
          <p:nvPr/>
        </p:nvSpPr>
        <p:spPr>
          <a:xfrm>
            <a:off x="292359" y="0"/>
            <a:ext cx="11607282" cy="61709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rPr>
              <a:t>Who issues a COA?</a:t>
            </a:r>
            <a:endParaRPr kumimoji="0" lang="en-US" sz="3200" b="1" i="0" u="none" strike="noStrike" kern="1200" cap="none" spc="0" normalizeH="0" baseline="0" noProof="0" dirty="0">
              <a:ln>
                <a:noFill/>
              </a:ln>
              <a:solidFill>
                <a:srgbClr val="002060"/>
              </a:solidFill>
              <a:effectLst/>
              <a:uLnTx/>
              <a:uFillTx/>
              <a:latin typeface="PermianSlabSerifTypeface" panose="02000000000000000000" pitchFamily="50"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100" b="1" dirty="0">
              <a:solidFill>
                <a:srgbClr val="002C74"/>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rPr>
              <a:t>ISO17025 accredited laboratory</a:t>
            </a: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lang="en-US" sz="2100" b="1" dirty="0">
              <a:solidFill>
                <a:srgbClr val="002C74"/>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1" dirty="0">
                <a:solidFill>
                  <a:srgbClr val="002C74"/>
                </a:solidFill>
                <a:latin typeface="Calibri" panose="020F0502020204030204"/>
              </a:rPr>
              <a:t>Registered with the ABC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100" b="1" dirty="0">
              <a:solidFill>
                <a:srgbClr val="002C74"/>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100" b="1" dirty="0">
              <a:solidFill>
                <a:srgbClr val="002C74"/>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srgbClr val="002C7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25000E3-50C1-D732-7A22-E3C15A1CE9DC}"/>
              </a:ext>
            </a:extLst>
          </p:cNvPr>
          <p:cNvSpPr/>
          <p:nvPr/>
        </p:nvSpPr>
        <p:spPr>
          <a:xfrm>
            <a:off x="389562" y="6370089"/>
            <a:ext cx="271972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pic>
        <p:nvPicPr>
          <p:cNvPr id="3" name="Picture 2">
            <a:extLst>
              <a:ext uri="{FF2B5EF4-FFF2-40B4-BE49-F238E27FC236}">
                <a16:creationId xmlns:a16="http://schemas.microsoft.com/office/drawing/2014/main" id="{7CBE5504-C588-9750-90AA-09237B2BED8B}"/>
              </a:ext>
            </a:extLst>
          </p:cNvPr>
          <p:cNvPicPr>
            <a:picLocks noChangeAspect="1"/>
          </p:cNvPicPr>
          <p:nvPr/>
        </p:nvPicPr>
        <p:blipFill>
          <a:blip r:embed="rId2"/>
          <a:stretch>
            <a:fillRect/>
          </a:stretch>
        </p:blipFill>
        <p:spPr>
          <a:xfrm>
            <a:off x="5635992" y="1119187"/>
            <a:ext cx="6032133" cy="2087553"/>
          </a:xfrm>
          <a:prstGeom prst="rect">
            <a:avLst/>
          </a:prstGeom>
        </p:spPr>
      </p:pic>
      <p:pic>
        <p:nvPicPr>
          <p:cNvPr id="4" name="Picture 3">
            <a:extLst>
              <a:ext uri="{FF2B5EF4-FFF2-40B4-BE49-F238E27FC236}">
                <a16:creationId xmlns:a16="http://schemas.microsoft.com/office/drawing/2014/main" id="{2DE0C284-6577-31A0-A1A0-ECFA456DDE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27573" y="3765561"/>
            <a:ext cx="2870854" cy="1076570"/>
          </a:xfrm>
          <a:prstGeom prst="rect">
            <a:avLst/>
          </a:prstGeom>
        </p:spPr>
      </p:pic>
    </p:spTree>
    <p:extLst>
      <p:ext uri="{BB962C8B-B14F-4D97-AF65-F5344CB8AC3E}">
        <p14:creationId xmlns:p14="http://schemas.microsoft.com/office/powerpoint/2010/main" val="132804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189380-1159-41D9-BF2A-E9C00A567BB6}"/>
              </a:ext>
            </a:extLst>
          </p:cNvPr>
          <p:cNvSpPr txBox="1"/>
          <p:nvPr/>
        </p:nvSpPr>
        <p:spPr>
          <a:xfrm>
            <a:off x="292359" y="431921"/>
            <a:ext cx="11607282" cy="2400657"/>
          </a:xfrm>
          <a:prstGeom prst="rect">
            <a:avLst/>
          </a:prstGeom>
          <a:noFill/>
        </p:spPr>
        <p:txBody>
          <a:bodyPr wrap="square" rtlCol="0">
            <a:spAutoFit/>
          </a:bodyPr>
          <a:lstStyle/>
          <a:p>
            <a:pPr lvl="7"/>
            <a:endParaRPr lang="en-US" sz="1400" b="1" dirty="0">
              <a:solidFill>
                <a:srgbClr val="002060"/>
              </a:solidFill>
            </a:endParaRPr>
          </a:p>
          <a:p>
            <a:endParaRPr lang="en-US" sz="1400" b="1" dirty="0">
              <a:solidFill>
                <a:srgbClr val="002060"/>
              </a:solidFill>
            </a:endParaRPr>
          </a:p>
          <a:p>
            <a:endParaRPr lang="en-US" sz="1400" b="1" dirty="0">
              <a:solidFill>
                <a:srgbClr val="002060"/>
              </a:solidFill>
            </a:endParaRPr>
          </a:p>
          <a:p>
            <a:pPr algn="ctr"/>
            <a:endParaRPr lang="en-US" sz="2800" b="1" dirty="0">
              <a:solidFill>
                <a:srgbClr val="002060"/>
              </a:solidFill>
            </a:endParaRPr>
          </a:p>
          <a:p>
            <a:pPr algn="ctr"/>
            <a:endParaRPr lang="en-US" sz="3200" b="1" dirty="0">
              <a:solidFill>
                <a:srgbClr val="002060"/>
              </a:solidFill>
            </a:endParaRPr>
          </a:p>
          <a:p>
            <a:endParaRPr lang="en-US" sz="2400" dirty="0">
              <a:solidFill>
                <a:srgbClr val="002060"/>
              </a:solidFill>
            </a:endParaRPr>
          </a:p>
          <a:p>
            <a:endParaRPr lang="en-US" sz="2400" b="1" dirty="0">
              <a:solidFill>
                <a:srgbClr val="002060"/>
              </a:solidFill>
            </a:endParaRPr>
          </a:p>
        </p:txBody>
      </p:sp>
      <p:sp>
        <p:nvSpPr>
          <p:cNvPr id="8" name="TextBox 7">
            <a:extLst>
              <a:ext uri="{FF2B5EF4-FFF2-40B4-BE49-F238E27FC236}">
                <a16:creationId xmlns:a16="http://schemas.microsoft.com/office/drawing/2014/main" id="{E82AA669-3C97-4E00-A8DA-3AAA74450372}"/>
              </a:ext>
            </a:extLst>
          </p:cNvPr>
          <p:cNvSpPr txBox="1"/>
          <p:nvPr/>
        </p:nvSpPr>
        <p:spPr>
          <a:xfrm>
            <a:off x="3956713" y="280078"/>
            <a:ext cx="4278573" cy="954107"/>
          </a:xfrm>
          <a:prstGeom prst="rect">
            <a:avLst/>
          </a:prstGeom>
          <a:noFill/>
        </p:spPr>
        <p:txBody>
          <a:bodyPr wrap="square" rtlCol="0">
            <a:spAutoFit/>
          </a:bodyPr>
          <a:lstStyle/>
          <a:p>
            <a:pPr algn="ctr"/>
            <a:r>
              <a:rPr lang="en-US" sz="2800" b="1" dirty="0">
                <a:solidFill>
                  <a:schemeClr val="bg1"/>
                </a:solidFill>
                <a:latin typeface="PermianSlabSerifTypeface" panose="02000000000000000000" pitchFamily="50" charset="0"/>
              </a:rPr>
              <a:t>All HDCPs Require a COA – NO EXCEPTIONS</a:t>
            </a:r>
          </a:p>
        </p:txBody>
      </p:sp>
      <p:sp>
        <p:nvSpPr>
          <p:cNvPr id="10" name="Rectangle 9">
            <a:extLst>
              <a:ext uri="{FF2B5EF4-FFF2-40B4-BE49-F238E27FC236}">
                <a16:creationId xmlns:a16="http://schemas.microsoft.com/office/drawing/2014/main" id="{09DC08EF-AEA4-4CB9-89F9-3978CF3441B2}"/>
              </a:ext>
            </a:extLst>
          </p:cNvPr>
          <p:cNvSpPr/>
          <p:nvPr/>
        </p:nvSpPr>
        <p:spPr>
          <a:xfrm>
            <a:off x="389567" y="6370089"/>
            <a:ext cx="2719719" cy="276999"/>
          </a:xfrm>
          <a:prstGeom prst="rect">
            <a:avLst/>
          </a:prstGeom>
        </p:spPr>
        <p:txBody>
          <a:bodyPr wrap="none">
            <a:spAutoFit/>
          </a:bodyPr>
          <a:lstStyle/>
          <a:p>
            <a:pPr algn="ctr"/>
            <a:r>
              <a:rPr lang="en-US" sz="1200" b="1" dirty="0">
                <a:solidFill>
                  <a:schemeClr val="bg1"/>
                </a:solidFill>
              </a:rPr>
              <a:t>2025 TABC Webinar How to Read a COA</a:t>
            </a:r>
          </a:p>
        </p:txBody>
      </p:sp>
      <p:pic>
        <p:nvPicPr>
          <p:cNvPr id="4" name="Picture 3">
            <a:extLst>
              <a:ext uri="{FF2B5EF4-FFF2-40B4-BE49-F238E27FC236}">
                <a16:creationId xmlns:a16="http://schemas.microsoft.com/office/drawing/2014/main" id="{AB6A07DE-1FCB-DF4D-A112-14DA95F5E17E}"/>
              </a:ext>
            </a:extLst>
          </p:cNvPr>
          <p:cNvPicPr>
            <a:picLocks noChangeAspect="1"/>
          </p:cNvPicPr>
          <p:nvPr/>
        </p:nvPicPr>
        <p:blipFill>
          <a:blip r:embed="rId2"/>
          <a:stretch>
            <a:fillRect/>
          </a:stretch>
        </p:blipFill>
        <p:spPr>
          <a:xfrm>
            <a:off x="3375089" y="1229216"/>
            <a:ext cx="2516663" cy="2516663"/>
          </a:xfrm>
          <a:prstGeom prst="rect">
            <a:avLst/>
          </a:prstGeom>
        </p:spPr>
      </p:pic>
      <p:pic>
        <p:nvPicPr>
          <p:cNvPr id="5" name="Picture 4">
            <a:extLst>
              <a:ext uri="{FF2B5EF4-FFF2-40B4-BE49-F238E27FC236}">
                <a16:creationId xmlns:a16="http://schemas.microsoft.com/office/drawing/2014/main" id="{0B837944-F376-AD0F-2324-13BF82D72BE4}"/>
              </a:ext>
            </a:extLst>
          </p:cNvPr>
          <p:cNvPicPr>
            <a:picLocks noChangeAspect="1"/>
          </p:cNvPicPr>
          <p:nvPr/>
        </p:nvPicPr>
        <p:blipFill>
          <a:blip r:embed="rId3"/>
          <a:stretch>
            <a:fillRect/>
          </a:stretch>
        </p:blipFill>
        <p:spPr>
          <a:xfrm>
            <a:off x="1024159" y="1632250"/>
            <a:ext cx="1558785" cy="1613566"/>
          </a:xfrm>
          <a:prstGeom prst="rect">
            <a:avLst/>
          </a:prstGeom>
        </p:spPr>
      </p:pic>
      <p:pic>
        <p:nvPicPr>
          <p:cNvPr id="6" name="Picture 5">
            <a:extLst>
              <a:ext uri="{FF2B5EF4-FFF2-40B4-BE49-F238E27FC236}">
                <a16:creationId xmlns:a16="http://schemas.microsoft.com/office/drawing/2014/main" id="{64E9573B-24F3-7AD8-17D6-B3A11DE7A5A0}"/>
              </a:ext>
            </a:extLst>
          </p:cNvPr>
          <p:cNvPicPr>
            <a:picLocks noChangeAspect="1"/>
          </p:cNvPicPr>
          <p:nvPr/>
        </p:nvPicPr>
        <p:blipFill>
          <a:blip r:embed="rId4"/>
          <a:stretch>
            <a:fillRect/>
          </a:stretch>
        </p:blipFill>
        <p:spPr>
          <a:xfrm>
            <a:off x="778897" y="3567213"/>
            <a:ext cx="2049307" cy="2049307"/>
          </a:xfrm>
          <a:prstGeom prst="rect">
            <a:avLst/>
          </a:prstGeom>
        </p:spPr>
      </p:pic>
      <p:pic>
        <p:nvPicPr>
          <p:cNvPr id="9" name="Picture 8">
            <a:extLst>
              <a:ext uri="{FF2B5EF4-FFF2-40B4-BE49-F238E27FC236}">
                <a16:creationId xmlns:a16="http://schemas.microsoft.com/office/drawing/2014/main" id="{9C613D55-5982-062A-EC5D-39D8EC7F542F}"/>
              </a:ext>
            </a:extLst>
          </p:cNvPr>
          <p:cNvPicPr>
            <a:picLocks noChangeAspect="1"/>
          </p:cNvPicPr>
          <p:nvPr/>
        </p:nvPicPr>
        <p:blipFill>
          <a:blip r:embed="rId5"/>
          <a:stretch>
            <a:fillRect/>
          </a:stretch>
        </p:blipFill>
        <p:spPr>
          <a:xfrm>
            <a:off x="5670656" y="1517906"/>
            <a:ext cx="2564630" cy="2049307"/>
          </a:xfrm>
          <a:prstGeom prst="rect">
            <a:avLst/>
          </a:prstGeom>
        </p:spPr>
      </p:pic>
      <p:pic>
        <p:nvPicPr>
          <p:cNvPr id="13" name="Picture 12">
            <a:extLst>
              <a:ext uri="{FF2B5EF4-FFF2-40B4-BE49-F238E27FC236}">
                <a16:creationId xmlns:a16="http://schemas.microsoft.com/office/drawing/2014/main" id="{F9E75511-D1DF-5DA1-34FC-F289CF210BE8}"/>
              </a:ext>
            </a:extLst>
          </p:cNvPr>
          <p:cNvPicPr>
            <a:picLocks noChangeAspect="1"/>
          </p:cNvPicPr>
          <p:nvPr/>
        </p:nvPicPr>
        <p:blipFill>
          <a:blip r:embed="rId6"/>
          <a:stretch>
            <a:fillRect/>
          </a:stretch>
        </p:blipFill>
        <p:spPr>
          <a:xfrm>
            <a:off x="8235286" y="1673379"/>
            <a:ext cx="2477833" cy="1755621"/>
          </a:xfrm>
          <a:prstGeom prst="rect">
            <a:avLst/>
          </a:prstGeom>
        </p:spPr>
      </p:pic>
      <p:pic>
        <p:nvPicPr>
          <p:cNvPr id="14" name="Picture 13">
            <a:extLst>
              <a:ext uri="{FF2B5EF4-FFF2-40B4-BE49-F238E27FC236}">
                <a16:creationId xmlns:a16="http://schemas.microsoft.com/office/drawing/2014/main" id="{CB83E95D-95AC-B048-7569-E34C218C2624}"/>
              </a:ext>
            </a:extLst>
          </p:cNvPr>
          <p:cNvPicPr>
            <a:picLocks noChangeAspect="1"/>
          </p:cNvPicPr>
          <p:nvPr/>
        </p:nvPicPr>
        <p:blipFill>
          <a:blip r:embed="rId7"/>
          <a:stretch>
            <a:fillRect/>
          </a:stretch>
        </p:blipFill>
        <p:spPr>
          <a:xfrm>
            <a:off x="3523465" y="3660761"/>
            <a:ext cx="1988171" cy="1988171"/>
          </a:xfrm>
          <a:prstGeom prst="rect">
            <a:avLst/>
          </a:prstGeom>
        </p:spPr>
      </p:pic>
      <p:pic>
        <p:nvPicPr>
          <p:cNvPr id="16" name="Picture 15">
            <a:extLst>
              <a:ext uri="{FF2B5EF4-FFF2-40B4-BE49-F238E27FC236}">
                <a16:creationId xmlns:a16="http://schemas.microsoft.com/office/drawing/2014/main" id="{534897AF-3FA3-0372-FC83-1766B05E9CCD}"/>
              </a:ext>
            </a:extLst>
          </p:cNvPr>
          <p:cNvPicPr>
            <a:picLocks noChangeAspect="1"/>
          </p:cNvPicPr>
          <p:nvPr/>
        </p:nvPicPr>
        <p:blipFill>
          <a:blip r:embed="rId8"/>
          <a:stretch>
            <a:fillRect/>
          </a:stretch>
        </p:blipFill>
        <p:spPr>
          <a:xfrm>
            <a:off x="6037807" y="3660761"/>
            <a:ext cx="1905259" cy="2158405"/>
          </a:xfrm>
          <a:prstGeom prst="rect">
            <a:avLst/>
          </a:prstGeom>
        </p:spPr>
      </p:pic>
      <p:pic>
        <p:nvPicPr>
          <p:cNvPr id="17" name="Picture 16">
            <a:extLst>
              <a:ext uri="{FF2B5EF4-FFF2-40B4-BE49-F238E27FC236}">
                <a16:creationId xmlns:a16="http://schemas.microsoft.com/office/drawing/2014/main" id="{884BE257-56AD-B148-32FD-BECC78954F88}"/>
              </a:ext>
            </a:extLst>
          </p:cNvPr>
          <p:cNvPicPr>
            <a:picLocks noChangeAspect="1"/>
          </p:cNvPicPr>
          <p:nvPr/>
        </p:nvPicPr>
        <p:blipFill>
          <a:blip r:embed="rId9"/>
          <a:stretch>
            <a:fillRect/>
          </a:stretch>
        </p:blipFill>
        <p:spPr>
          <a:xfrm>
            <a:off x="8631211" y="3868194"/>
            <a:ext cx="1910157" cy="2049307"/>
          </a:xfrm>
          <a:prstGeom prst="rect">
            <a:avLst/>
          </a:prstGeom>
        </p:spPr>
      </p:pic>
    </p:spTree>
    <p:extLst>
      <p:ext uri="{BB962C8B-B14F-4D97-AF65-F5344CB8AC3E}">
        <p14:creationId xmlns:p14="http://schemas.microsoft.com/office/powerpoint/2010/main" val="75956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102327-024E-F374-66C1-83D92359CF7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C1010A7-788D-52B1-809F-070196EFFDBE}"/>
              </a:ext>
            </a:extLst>
          </p:cNvPr>
          <p:cNvSpPr/>
          <p:nvPr/>
        </p:nvSpPr>
        <p:spPr>
          <a:xfrm>
            <a:off x="389562" y="6370089"/>
            <a:ext cx="2719720" cy="276999"/>
          </a:xfrm>
          <a:prstGeom prst="rect">
            <a:avLst/>
          </a:prstGeom>
        </p:spPr>
        <p:txBody>
          <a:bodyPr wrap="none">
            <a:spAutoFit/>
          </a:bodyPr>
          <a:lstStyle/>
          <a:p>
            <a:pPr algn="ctr"/>
            <a:r>
              <a:rPr lang="en-US" sz="1200" b="1" dirty="0">
                <a:solidFill>
                  <a:schemeClr val="bg1"/>
                </a:solidFill>
              </a:rPr>
              <a:t>2025 TABC Webinar How to Read a COA</a:t>
            </a:r>
          </a:p>
        </p:txBody>
      </p:sp>
      <p:sp>
        <p:nvSpPr>
          <p:cNvPr id="2" name="TextBox 1">
            <a:extLst>
              <a:ext uri="{FF2B5EF4-FFF2-40B4-BE49-F238E27FC236}">
                <a16:creationId xmlns:a16="http://schemas.microsoft.com/office/drawing/2014/main" id="{DAA80889-315B-18E3-16C9-560D6F3591FA}"/>
              </a:ext>
            </a:extLst>
          </p:cNvPr>
          <p:cNvSpPr txBox="1"/>
          <p:nvPr/>
        </p:nvSpPr>
        <p:spPr>
          <a:xfrm>
            <a:off x="1749421" y="411222"/>
            <a:ext cx="9587881" cy="584775"/>
          </a:xfrm>
          <a:prstGeom prst="rect">
            <a:avLst/>
          </a:prstGeom>
          <a:noFill/>
        </p:spPr>
        <p:txBody>
          <a:bodyPr wrap="none" rtlCol="0">
            <a:spAutoFit/>
          </a:bodyPr>
          <a:lstStyle/>
          <a:p>
            <a:r>
              <a:rPr lang="en-US" sz="3200" dirty="0">
                <a:solidFill>
                  <a:srgbClr val="000000"/>
                </a:solidFill>
                <a:latin typeface="PermianSlabSerifTypeface" panose="02000000000000000000" pitchFamily="50" charset="0"/>
              </a:rPr>
              <a:t>Required Information on Issued COAs for HDCPs</a:t>
            </a:r>
          </a:p>
        </p:txBody>
      </p:sp>
      <p:pic>
        <p:nvPicPr>
          <p:cNvPr id="4" name="Picture 3">
            <a:extLst>
              <a:ext uri="{FF2B5EF4-FFF2-40B4-BE49-F238E27FC236}">
                <a16:creationId xmlns:a16="http://schemas.microsoft.com/office/drawing/2014/main" id="{48BD04F2-7F09-E3BA-7620-65083ED8EF77}"/>
              </a:ext>
            </a:extLst>
          </p:cNvPr>
          <p:cNvPicPr>
            <a:picLocks noChangeAspect="1"/>
          </p:cNvPicPr>
          <p:nvPr/>
        </p:nvPicPr>
        <p:blipFill>
          <a:blip r:embed="rId2"/>
          <a:stretch>
            <a:fillRect/>
          </a:stretch>
        </p:blipFill>
        <p:spPr>
          <a:xfrm>
            <a:off x="2881435" y="1497806"/>
            <a:ext cx="7567084" cy="3405188"/>
          </a:xfrm>
          <a:prstGeom prst="rect">
            <a:avLst/>
          </a:prstGeom>
        </p:spPr>
      </p:pic>
    </p:spTree>
    <p:extLst>
      <p:ext uri="{BB962C8B-B14F-4D97-AF65-F5344CB8AC3E}">
        <p14:creationId xmlns:p14="http://schemas.microsoft.com/office/powerpoint/2010/main" val="203491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11C427-7A1C-A378-CD99-896C859BA9E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7AEF45A-0B02-5309-F649-B1D27F9D2E76}"/>
              </a:ext>
            </a:extLst>
          </p:cNvPr>
          <p:cNvSpPr/>
          <p:nvPr/>
        </p:nvSpPr>
        <p:spPr>
          <a:xfrm>
            <a:off x="389562" y="6370089"/>
            <a:ext cx="2719720" cy="276999"/>
          </a:xfrm>
          <a:prstGeom prst="rect">
            <a:avLst/>
          </a:prstGeom>
        </p:spPr>
        <p:txBody>
          <a:bodyPr wrap="none">
            <a:spAutoFit/>
          </a:bodyPr>
          <a:lstStyle/>
          <a:p>
            <a:pPr algn="ctr"/>
            <a:r>
              <a:rPr lang="en-US" sz="1200" b="1" dirty="0">
                <a:solidFill>
                  <a:schemeClr val="bg1"/>
                </a:solidFill>
              </a:rPr>
              <a:t>2025 TABC Webinar How to Read a COA</a:t>
            </a:r>
          </a:p>
        </p:txBody>
      </p:sp>
      <p:sp>
        <p:nvSpPr>
          <p:cNvPr id="2" name="TextBox 1">
            <a:extLst>
              <a:ext uri="{FF2B5EF4-FFF2-40B4-BE49-F238E27FC236}">
                <a16:creationId xmlns:a16="http://schemas.microsoft.com/office/drawing/2014/main" id="{C65E02A7-E1DC-10D2-EC05-E3C383FE7480}"/>
              </a:ext>
            </a:extLst>
          </p:cNvPr>
          <p:cNvSpPr txBox="1"/>
          <p:nvPr/>
        </p:nvSpPr>
        <p:spPr>
          <a:xfrm>
            <a:off x="1749421" y="411222"/>
            <a:ext cx="958788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ermianSlabSerifTypeface" panose="02000000000000000000" pitchFamily="50" charset="0"/>
                <a:ea typeface="+mn-ea"/>
                <a:cs typeface="+mn-cs"/>
              </a:rPr>
              <a:t>Required Information on Issued COAs for HDCPs</a:t>
            </a:r>
          </a:p>
        </p:txBody>
      </p:sp>
      <p:pic>
        <p:nvPicPr>
          <p:cNvPr id="5" name="Picture 4">
            <a:extLst>
              <a:ext uri="{FF2B5EF4-FFF2-40B4-BE49-F238E27FC236}">
                <a16:creationId xmlns:a16="http://schemas.microsoft.com/office/drawing/2014/main" id="{973A7CF5-1D26-E988-E21C-A4ADE92C6EE8}"/>
              </a:ext>
            </a:extLst>
          </p:cNvPr>
          <p:cNvPicPr>
            <a:picLocks noChangeAspect="1"/>
          </p:cNvPicPr>
          <p:nvPr/>
        </p:nvPicPr>
        <p:blipFill>
          <a:blip r:embed="rId2"/>
          <a:stretch>
            <a:fillRect/>
          </a:stretch>
        </p:blipFill>
        <p:spPr>
          <a:xfrm>
            <a:off x="2419350" y="1418450"/>
            <a:ext cx="7705830" cy="3895725"/>
          </a:xfrm>
          <a:prstGeom prst="rect">
            <a:avLst/>
          </a:prstGeom>
        </p:spPr>
      </p:pic>
    </p:spTree>
    <p:extLst>
      <p:ext uri="{BB962C8B-B14F-4D97-AF65-F5344CB8AC3E}">
        <p14:creationId xmlns:p14="http://schemas.microsoft.com/office/powerpoint/2010/main" val="261892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4C363E-5BB9-1041-85E3-D5DCDEE6ED8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762BCBB-8A89-E801-1E5D-19DB8EF77037}"/>
              </a:ext>
            </a:extLst>
          </p:cNvPr>
          <p:cNvSpPr txBox="1"/>
          <p:nvPr/>
        </p:nvSpPr>
        <p:spPr>
          <a:xfrm>
            <a:off x="653769" y="401399"/>
            <a:ext cx="11607282" cy="2400657"/>
          </a:xfrm>
          <a:prstGeom prst="rect">
            <a:avLst/>
          </a:prstGeom>
          <a:noFill/>
        </p:spPr>
        <p:txBody>
          <a:bodyPr wrap="square" rtlCol="0">
            <a:spAutoFit/>
          </a:bodyPr>
          <a:lstStyle/>
          <a:p>
            <a:pPr marL="3200400" marR="0" lvl="7"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8D23642-D2B2-A23D-4A2B-17B0D2D1E650}"/>
              </a:ext>
            </a:extLst>
          </p:cNvPr>
          <p:cNvSpPr txBox="1"/>
          <p:nvPr/>
        </p:nvSpPr>
        <p:spPr>
          <a:xfrm>
            <a:off x="3956713" y="280079"/>
            <a:ext cx="504053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C74"/>
                </a:solidFill>
                <a:effectLst/>
                <a:uLnTx/>
                <a:uFillTx/>
                <a:latin typeface="PermianSlabSerifTypeface" panose="02000000000000000000" pitchFamily="50" charset="0"/>
                <a:ea typeface="+mn-ea"/>
                <a:cs typeface="+mn-cs"/>
              </a:rPr>
              <a:t>Core Components of a COA</a:t>
            </a:r>
          </a:p>
        </p:txBody>
      </p:sp>
      <p:sp>
        <p:nvSpPr>
          <p:cNvPr id="10" name="Rectangle 9">
            <a:extLst>
              <a:ext uri="{FF2B5EF4-FFF2-40B4-BE49-F238E27FC236}">
                <a16:creationId xmlns:a16="http://schemas.microsoft.com/office/drawing/2014/main" id="{BC8AFF7A-6F56-7027-3421-3F2F4CD209FD}"/>
              </a:ext>
            </a:extLst>
          </p:cNvPr>
          <p:cNvSpPr/>
          <p:nvPr/>
        </p:nvSpPr>
        <p:spPr>
          <a:xfrm>
            <a:off x="389567" y="6370089"/>
            <a:ext cx="2719719"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4"/>
                </a:solidFill>
                <a:effectLst/>
                <a:uLnTx/>
                <a:uFillTx/>
                <a:latin typeface="Calibri" panose="020F0502020204030204"/>
                <a:ea typeface="+mn-ea"/>
                <a:cs typeface="+mn-cs"/>
              </a:rPr>
              <a:t>2025 TABC Webinar How to Read a COA</a:t>
            </a:r>
          </a:p>
        </p:txBody>
      </p:sp>
      <p:graphicFrame>
        <p:nvGraphicFramePr>
          <p:cNvPr id="2" name="TextBox 8">
            <a:extLst>
              <a:ext uri="{FF2B5EF4-FFF2-40B4-BE49-F238E27FC236}">
                <a16:creationId xmlns:a16="http://schemas.microsoft.com/office/drawing/2014/main" id="{560862AD-6E32-9326-3B4E-E804EA145B29}"/>
              </a:ext>
            </a:extLst>
          </p:cNvPr>
          <p:cNvGraphicFramePr/>
          <p:nvPr>
            <p:extLst>
              <p:ext uri="{D42A27DB-BD31-4B8C-83A1-F6EECF244321}">
                <p14:modId xmlns:p14="http://schemas.microsoft.com/office/powerpoint/2010/main" val="276664755"/>
              </p:ext>
            </p:extLst>
          </p:nvPr>
        </p:nvGraphicFramePr>
        <p:xfrm>
          <a:off x="1058472" y="803299"/>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extBox 8">
            <a:extLst>
              <a:ext uri="{FF2B5EF4-FFF2-40B4-BE49-F238E27FC236}">
                <a16:creationId xmlns:a16="http://schemas.microsoft.com/office/drawing/2014/main" id="{D95F3415-DE28-1213-481C-C1BEC3A34C59}"/>
              </a:ext>
            </a:extLst>
          </p:cNvPr>
          <p:cNvGraphicFramePr/>
          <p:nvPr>
            <p:extLst>
              <p:ext uri="{D42A27DB-BD31-4B8C-83A1-F6EECF244321}">
                <p14:modId xmlns:p14="http://schemas.microsoft.com/office/powerpoint/2010/main" val="2704520032"/>
              </p:ext>
            </p:extLst>
          </p:nvPr>
        </p:nvGraphicFramePr>
        <p:xfrm>
          <a:off x="1175031" y="2730717"/>
          <a:ext cx="10363200" cy="3029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38990171"/>
      </p:ext>
    </p:extLst>
  </p:cSld>
  <p:clrMapOvr>
    <a:masterClrMapping/>
  </p:clrMapOvr>
</p:sld>
</file>

<file path=ppt/theme/theme1.xml><?xml version="1.0" encoding="utf-8"?>
<a:theme xmlns:a="http://schemas.openxmlformats.org/drawingml/2006/main" name="Office Theme">
  <a:themeElements>
    <a:clrScheme name="TABC Branding">
      <a:dk1>
        <a:srgbClr val="002C74"/>
      </a:dk1>
      <a:lt1>
        <a:srgbClr val="FFFFFF"/>
      </a:lt1>
      <a:dk2>
        <a:srgbClr val="002C74"/>
      </a:dk2>
      <a:lt2>
        <a:srgbClr val="FFFFFF"/>
      </a:lt2>
      <a:accent1>
        <a:srgbClr val="767779"/>
      </a:accent1>
      <a:accent2>
        <a:srgbClr val="1ECAD3"/>
      </a:accent2>
      <a:accent3>
        <a:srgbClr val="D3D655"/>
      </a:accent3>
      <a:accent4>
        <a:srgbClr val="EE7623"/>
      </a:accent4>
      <a:accent5>
        <a:srgbClr val="D7282F"/>
      </a:accent5>
      <a:accent6>
        <a:srgbClr val="F7DB24"/>
      </a:accent6>
      <a:hlink>
        <a:srgbClr val="D0CFCD"/>
      </a:hlink>
      <a:folHlink>
        <a:srgbClr val="D7282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19742</TotalTime>
  <Words>802</Words>
  <Application>Microsoft Macintosh PowerPoint</Application>
  <PresentationFormat>Widescreen</PresentationFormat>
  <Paragraphs>170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Arial Black</vt:lpstr>
      <vt:lpstr>Calibri</vt:lpstr>
      <vt:lpstr>Calibri Light</vt:lpstr>
      <vt:lpstr>PermianSlabSerifTypeface</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Rummage</dc:creator>
  <cp:lastModifiedBy>Russell Thomas</cp:lastModifiedBy>
  <cp:revision>149</cp:revision>
  <cp:lastPrinted>2022-01-31T18:33:36Z</cp:lastPrinted>
  <dcterms:created xsi:type="dcterms:W3CDTF">2019-12-09T14:43:17Z</dcterms:created>
  <dcterms:modified xsi:type="dcterms:W3CDTF">2025-11-13T17:24:44Z</dcterms:modified>
</cp:coreProperties>
</file>